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7" r:id="rId2"/>
    <p:sldId id="263" r:id="rId3"/>
    <p:sldId id="593" r:id="rId4"/>
    <p:sldId id="632" r:id="rId5"/>
    <p:sldId id="629" r:id="rId6"/>
    <p:sldId id="635" r:id="rId7"/>
    <p:sldId id="636" r:id="rId8"/>
    <p:sldId id="637" r:id="rId9"/>
    <p:sldId id="633" r:id="rId10"/>
    <p:sldId id="634" r:id="rId11"/>
    <p:sldId id="643" r:id="rId12"/>
    <p:sldId id="644" r:id="rId13"/>
    <p:sldId id="640" r:id="rId14"/>
    <p:sldId id="645" r:id="rId15"/>
    <p:sldId id="641" r:id="rId16"/>
    <p:sldId id="638" r:id="rId17"/>
    <p:sldId id="646" r:id="rId18"/>
    <p:sldId id="639" r:id="rId19"/>
    <p:sldId id="647" r:id="rId20"/>
    <p:sldId id="648" r:id="rId21"/>
    <p:sldId id="649" r:id="rId22"/>
    <p:sldId id="650" r:id="rId23"/>
    <p:sldId id="652" r:id="rId24"/>
    <p:sldId id="667" r:id="rId25"/>
    <p:sldId id="668" r:id="rId26"/>
    <p:sldId id="669" r:id="rId27"/>
    <p:sldId id="666" r:id="rId28"/>
    <p:sldId id="653" r:id="rId29"/>
    <p:sldId id="654" r:id="rId30"/>
    <p:sldId id="655" r:id="rId31"/>
    <p:sldId id="656" r:id="rId32"/>
    <p:sldId id="657" r:id="rId33"/>
    <p:sldId id="658" r:id="rId34"/>
    <p:sldId id="659" r:id="rId35"/>
    <p:sldId id="660" r:id="rId36"/>
    <p:sldId id="661" r:id="rId37"/>
    <p:sldId id="662" r:id="rId38"/>
    <p:sldId id="663" r:id="rId39"/>
    <p:sldId id="664" r:id="rId40"/>
    <p:sldId id="665" r:id="rId41"/>
    <p:sldId id="670" r:id="rId42"/>
    <p:sldId id="671" r:id="rId43"/>
    <p:sldId id="672" r:id="rId44"/>
    <p:sldId id="673" r:id="rId45"/>
    <p:sldId id="674" r:id="rId46"/>
    <p:sldId id="675" r:id="rId47"/>
    <p:sldId id="676" r:id="rId48"/>
    <p:sldId id="677" r:id="rId49"/>
    <p:sldId id="678" r:id="rId50"/>
    <p:sldId id="679" r:id="rId51"/>
    <p:sldId id="680" r:id="rId52"/>
    <p:sldId id="681" r:id="rId53"/>
    <p:sldId id="68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CBD947"/>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75"/>
    <p:restoredTop sz="94402"/>
  </p:normalViewPr>
  <p:slideViewPr>
    <p:cSldViewPr snapToGrid="0">
      <p:cViewPr varScale="1">
        <p:scale>
          <a:sx n="137" d="100"/>
          <a:sy n="137" d="100"/>
        </p:scale>
        <p:origin x="1328" y="5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1/7/26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2</a:t>
            </a:fld>
            <a:endParaRPr lang="en-US"/>
          </a:p>
        </p:txBody>
      </p:sp>
    </p:spTree>
    <p:extLst>
      <p:ext uri="{BB962C8B-B14F-4D97-AF65-F5344CB8AC3E}">
        <p14:creationId xmlns:p14="http://schemas.microsoft.com/office/powerpoint/2010/main" val="209897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C17AE-9197-9F0E-0F33-5D84614D4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126C9D-7AF3-1021-18BC-ACADE0F3F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82A7A0-7A78-1E67-1380-CA31A68374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B7E583-83F4-F946-72CA-BD578BC0B70D}"/>
              </a:ext>
            </a:extLst>
          </p:cNvPr>
          <p:cNvSpPr>
            <a:spLocks noGrp="1"/>
          </p:cNvSpPr>
          <p:nvPr>
            <p:ph type="sldNum" sz="quarter" idx="5"/>
          </p:nvPr>
        </p:nvSpPr>
        <p:spPr/>
        <p:txBody>
          <a:bodyPr/>
          <a:lstStyle/>
          <a:p>
            <a:fld id="{C976209C-F82F-8948-8964-C389942C0FEE}" type="slidenum">
              <a:rPr lang="en-US" smtClean="0"/>
              <a:t>21</a:t>
            </a:fld>
            <a:endParaRPr lang="en-US"/>
          </a:p>
        </p:txBody>
      </p:sp>
    </p:spTree>
    <p:extLst>
      <p:ext uri="{BB962C8B-B14F-4D97-AF65-F5344CB8AC3E}">
        <p14:creationId xmlns:p14="http://schemas.microsoft.com/office/powerpoint/2010/main" val="3076609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D43FF-8C8A-DA5F-3A3A-FB347B071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76E6A6-D196-0800-532F-C0CEA31BE0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B33109-925B-14C2-A1C5-1C1D56A4F8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674B4A-49BF-B00E-572C-9DA52BCCF2DB}"/>
              </a:ext>
            </a:extLst>
          </p:cNvPr>
          <p:cNvSpPr>
            <a:spLocks noGrp="1"/>
          </p:cNvSpPr>
          <p:nvPr>
            <p:ph type="sldNum" sz="quarter" idx="5"/>
          </p:nvPr>
        </p:nvSpPr>
        <p:spPr/>
        <p:txBody>
          <a:bodyPr/>
          <a:lstStyle/>
          <a:p>
            <a:fld id="{C976209C-F82F-8948-8964-C389942C0FEE}" type="slidenum">
              <a:rPr lang="en-US" smtClean="0"/>
              <a:t>22</a:t>
            </a:fld>
            <a:endParaRPr lang="en-US"/>
          </a:p>
        </p:txBody>
      </p:sp>
    </p:spTree>
    <p:extLst>
      <p:ext uri="{BB962C8B-B14F-4D97-AF65-F5344CB8AC3E}">
        <p14:creationId xmlns:p14="http://schemas.microsoft.com/office/powerpoint/2010/main" val="953082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98692-4E95-5E97-1424-305A05C2E2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037F0-892C-F6DD-1A7A-D3530FF74E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20131-9C05-4D67-6A18-76501D8235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B0EB91-FCAA-8C2F-4FE4-8FEB009B477E}"/>
              </a:ext>
            </a:extLst>
          </p:cNvPr>
          <p:cNvSpPr>
            <a:spLocks noGrp="1"/>
          </p:cNvSpPr>
          <p:nvPr>
            <p:ph type="sldNum" sz="quarter" idx="5"/>
          </p:nvPr>
        </p:nvSpPr>
        <p:spPr/>
        <p:txBody>
          <a:bodyPr/>
          <a:lstStyle/>
          <a:p>
            <a:fld id="{C976209C-F82F-8948-8964-C389942C0FEE}" type="slidenum">
              <a:rPr lang="en-US" smtClean="0"/>
              <a:t>23</a:t>
            </a:fld>
            <a:endParaRPr lang="en-US"/>
          </a:p>
        </p:txBody>
      </p:sp>
    </p:spTree>
    <p:extLst>
      <p:ext uri="{BB962C8B-B14F-4D97-AF65-F5344CB8AC3E}">
        <p14:creationId xmlns:p14="http://schemas.microsoft.com/office/powerpoint/2010/main" val="994310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93667-C527-0B63-E1DA-77C0443C9B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F3FF3-B051-26F0-090A-579129D592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60D076-5B1D-8DC9-9F1E-C1C4DD3E34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33D19E-2B27-141E-9AE3-532177975E58}"/>
              </a:ext>
            </a:extLst>
          </p:cNvPr>
          <p:cNvSpPr>
            <a:spLocks noGrp="1"/>
          </p:cNvSpPr>
          <p:nvPr>
            <p:ph type="sldNum" sz="quarter" idx="5"/>
          </p:nvPr>
        </p:nvSpPr>
        <p:spPr/>
        <p:txBody>
          <a:bodyPr/>
          <a:lstStyle/>
          <a:p>
            <a:fld id="{C976209C-F82F-8948-8964-C389942C0FEE}" type="slidenum">
              <a:rPr lang="en-US" smtClean="0"/>
              <a:t>24</a:t>
            </a:fld>
            <a:endParaRPr lang="en-US"/>
          </a:p>
        </p:txBody>
      </p:sp>
    </p:spTree>
    <p:extLst>
      <p:ext uri="{BB962C8B-B14F-4D97-AF65-F5344CB8AC3E}">
        <p14:creationId xmlns:p14="http://schemas.microsoft.com/office/powerpoint/2010/main" val="2364383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BD3CB-6E61-97F8-31C2-2D1521F89D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518DA-D424-FCDF-B136-465822AF67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8DE6F-EE26-B733-2BCA-642B875ECA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99C885-49D9-9660-A6B8-4043E3F0AC4F}"/>
              </a:ext>
            </a:extLst>
          </p:cNvPr>
          <p:cNvSpPr>
            <a:spLocks noGrp="1"/>
          </p:cNvSpPr>
          <p:nvPr>
            <p:ph type="sldNum" sz="quarter" idx="5"/>
          </p:nvPr>
        </p:nvSpPr>
        <p:spPr/>
        <p:txBody>
          <a:bodyPr/>
          <a:lstStyle/>
          <a:p>
            <a:fld id="{C976209C-F82F-8948-8964-C389942C0FEE}" type="slidenum">
              <a:rPr lang="en-US" smtClean="0"/>
              <a:t>25</a:t>
            </a:fld>
            <a:endParaRPr lang="en-US"/>
          </a:p>
        </p:txBody>
      </p:sp>
    </p:spTree>
    <p:extLst>
      <p:ext uri="{BB962C8B-B14F-4D97-AF65-F5344CB8AC3E}">
        <p14:creationId xmlns:p14="http://schemas.microsoft.com/office/powerpoint/2010/main" val="2760624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1A133-8D8B-1E9C-F92F-333044A010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FE53DC-1FF0-BC22-EE77-4B6DE49296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AC3D3-90F0-A978-B105-99B5AB477B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027E92-4F70-A15E-BBFF-FE354392674F}"/>
              </a:ext>
            </a:extLst>
          </p:cNvPr>
          <p:cNvSpPr>
            <a:spLocks noGrp="1"/>
          </p:cNvSpPr>
          <p:nvPr>
            <p:ph type="sldNum" sz="quarter" idx="5"/>
          </p:nvPr>
        </p:nvSpPr>
        <p:spPr/>
        <p:txBody>
          <a:bodyPr/>
          <a:lstStyle/>
          <a:p>
            <a:fld id="{C976209C-F82F-8948-8964-C389942C0FEE}" type="slidenum">
              <a:rPr lang="en-US" smtClean="0"/>
              <a:t>26</a:t>
            </a:fld>
            <a:endParaRPr lang="en-US"/>
          </a:p>
        </p:txBody>
      </p:sp>
    </p:spTree>
    <p:extLst>
      <p:ext uri="{BB962C8B-B14F-4D97-AF65-F5344CB8AC3E}">
        <p14:creationId xmlns:p14="http://schemas.microsoft.com/office/powerpoint/2010/main" val="3604011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25AD5-3B46-7148-CE7F-7EDED7FCA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C9A70-87EF-A43C-6835-74229D5CCC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F6E51-8E31-4705-7D74-870FBAA22A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1A4DDB-FE92-4F5F-012B-70A580D56418}"/>
              </a:ext>
            </a:extLst>
          </p:cNvPr>
          <p:cNvSpPr>
            <a:spLocks noGrp="1"/>
          </p:cNvSpPr>
          <p:nvPr>
            <p:ph type="sldNum" sz="quarter" idx="5"/>
          </p:nvPr>
        </p:nvSpPr>
        <p:spPr/>
        <p:txBody>
          <a:bodyPr/>
          <a:lstStyle/>
          <a:p>
            <a:fld id="{C976209C-F82F-8948-8964-C389942C0FEE}" type="slidenum">
              <a:rPr lang="en-US" smtClean="0"/>
              <a:t>27</a:t>
            </a:fld>
            <a:endParaRPr lang="en-US"/>
          </a:p>
        </p:txBody>
      </p:sp>
    </p:spTree>
    <p:extLst>
      <p:ext uri="{BB962C8B-B14F-4D97-AF65-F5344CB8AC3E}">
        <p14:creationId xmlns:p14="http://schemas.microsoft.com/office/powerpoint/2010/main" val="3008589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1CFBF-5B82-98F6-2A3B-1C0B4E3EE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E9357-8980-A1DB-C730-06E17B57C4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91EC40-DF46-E2EA-56CD-28E99B0012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0E4673-6ECA-4EC0-DB86-4DC5B4529156}"/>
              </a:ext>
            </a:extLst>
          </p:cNvPr>
          <p:cNvSpPr>
            <a:spLocks noGrp="1"/>
          </p:cNvSpPr>
          <p:nvPr>
            <p:ph type="sldNum" sz="quarter" idx="5"/>
          </p:nvPr>
        </p:nvSpPr>
        <p:spPr/>
        <p:txBody>
          <a:bodyPr/>
          <a:lstStyle/>
          <a:p>
            <a:fld id="{C976209C-F82F-8948-8964-C389942C0FEE}" type="slidenum">
              <a:rPr lang="en-US" smtClean="0"/>
              <a:t>28</a:t>
            </a:fld>
            <a:endParaRPr lang="en-US"/>
          </a:p>
        </p:txBody>
      </p:sp>
    </p:spTree>
    <p:extLst>
      <p:ext uri="{BB962C8B-B14F-4D97-AF65-F5344CB8AC3E}">
        <p14:creationId xmlns:p14="http://schemas.microsoft.com/office/powerpoint/2010/main" val="79928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086B5-800B-F2FE-50B8-71D5D52D0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910A8-5131-9224-72FA-3F534343A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3B644-CC22-616C-2350-B17786A6A4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8D68F3-D9B5-3391-0C40-26DA0C1AD762}"/>
              </a:ext>
            </a:extLst>
          </p:cNvPr>
          <p:cNvSpPr>
            <a:spLocks noGrp="1"/>
          </p:cNvSpPr>
          <p:nvPr>
            <p:ph type="sldNum" sz="quarter" idx="5"/>
          </p:nvPr>
        </p:nvSpPr>
        <p:spPr/>
        <p:txBody>
          <a:bodyPr/>
          <a:lstStyle/>
          <a:p>
            <a:fld id="{C976209C-F82F-8948-8964-C389942C0FEE}" type="slidenum">
              <a:rPr lang="en-US" smtClean="0"/>
              <a:t>29</a:t>
            </a:fld>
            <a:endParaRPr lang="en-US"/>
          </a:p>
        </p:txBody>
      </p:sp>
    </p:spTree>
    <p:extLst>
      <p:ext uri="{BB962C8B-B14F-4D97-AF65-F5344CB8AC3E}">
        <p14:creationId xmlns:p14="http://schemas.microsoft.com/office/powerpoint/2010/main" val="3147761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3DFA5-497B-A3E4-0BF1-FF336D46AB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6DB2A1-8C36-1472-76F3-0702AC59A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D7C6C-BADC-86CC-62B6-AED53D1B2C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C30053-5DD4-7C35-AD44-640395C6965A}"/>
              </a:ext>
            </a:extLst>
          </p:cNvPr>
          <p:cNvSpPr>
            <a:spLocks noGrp="1"/>
          </p:cNvSpPr>
          <p:nvPr>
            <p:ph type="sldNum" sz="quarter" idx="5"/>
          </p:nvPr>
        </p:nvSpPr>
        <p:spPr/>
        <p:txBody>
          <a:bodyPr/>
          <a:lstStyle/>
          <a:p>
            <a:fld id="{C976209C-F82F-8948-8964-C389942C0FEE}" type="slidenum">
              <a:rPr lang="en-US" smtClean="0"/>
              <a:t>30</a:t>
            </a:fld>
            <a:endParaRPr lang="en-US"/>
          </a:p>
        </p:txBody>
      </p:sp>
    </p:spTree>
    <p:extLst>
      <p:ext uri="{BB962C8B-B14F-4D97-AF65-F5344CB8AC3E}">
        <p14:creationId xmlns:p14="http://schemas.microsoft.com/office/powerpoint/2010/main" val="28039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9A9E2-A7EA-588A-0989-192370A8B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81387-3D73-8980-5D2A-73476C43F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B623A8-712A-B110-E067-01180BA1D9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2CCFFC-3AEF-F363-0BF9-A80400415B72}"/>
              </a:ext>
            </a:extLst>
          </p:cNvPr>
          <p:cNvSpPr>
            <a:spLocks noGrp="1"/>
          </p:cNvSpPr>
          <p:nvPr>
            <p:ph type="sldNum" sz="quarter" idx="5"/>
          </p:nvPr>
        </p:nvSpPr>
        <p:spPr/>
        <p:txBody>
          <a:bodyPr/>
          <a:lstStyle/>
          <a:p>
            <a:fld id="{C976209C-F82F-8948-8964-C389942C0FEE}" type="slidenum">
              <a:rPr lang="en-US" smtClean="0"/>
              <a:t>13</a:t>
            </a:fld>
            <a:endParaRPr lang="en-US"/>
          </a:p>
        </p:txBody>
      </p:sp>
    </p:spTree>
    <p:extLst>
      <p:ext uri="{BB962C8B-B14F-4D97-AF65-F5344CB8AC3E}">
        <p14:creationId xmlns:p14="http://schemas.microsoft.com/office/powerpoint/2010/main" val="52562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5EC1-3F1D-0048-2AD6-13E7B90FD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8522F3-EA3B-CBEF-3F83-ACD718EC86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706CB1-B7B1-9154-DAC7-4C3BB6C712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A4E42A-A2C1-6125-22F4-DD4CD3657606}"/>
              </a:ext>
            </a:extLst>
          </p:cNvPr>
          <p:cNvSpPr>
            <a:spLocks noGrp="1"/>
          </p:cNvSpPr>
          <p:nvPr>
            <p:ph type="sldNum" sz="quarter" idx="5"/>
          </p:nvPr>
        </p:nvSpPr>
        <p:spPr/>
        <p:txBody>
          <a:bodyPr/>
          <a:lstStyle/>
          <a:p>
            <a:fld id="{C976209C-F82F-8948-8964-C389942C0FEE}" type="slidenum">
              <a:rPr lang="en-US" smtClean="0"/>
              <a:t>31</a:t>
            </a:fld>
            <a:endParaRPr lang="en-US"/>
          </a:p>
        </p:txBody>
      </p:sp>
    </p:spTree>
    <p:extLst>
      <p:ext uri="{BB962C8B-B14F-4D97-AF65-F5344CB8AC3E}">
        <p14:creationId xmlns:p14="http://schemas.microsoft.com/office/powerpoint/2010/main" val="1959831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3C9EB-948E-1F03-B160-7DF70AFF3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3E7D69-00D0-4DA7-7FB8-FBD8E5810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4C9EB8-65E2-8954-0344-4A5C811C7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0243F0-06A9-3E56-435F-D7BB4D9C2566}"/>
              </a:ext>
            </a:extLst>
          </p:cNvPr>
          <p:cNvSpPr>
            <a:spLocks noGrp="1"/>
          </p:cNvSpPr>
          <p:nvPr>
            <p:ph type="sldNum" sz="quarter" idx="5"/>
          </p:nvPr>
        </p:nvSpPr>
        <p:spPr/>
        <p:txBody>
          <a:bodyPr/>
          <a:lstStyle/>
          <a:p>
            <a:fld id="{C976209C-F82F-8948-8964-C389942C0FEE}" type="slidenum">
              <a:rPr lang="en-US" smtClean="0"/>
              <a:t>32</a:t>
            </a:fld>
            <a:endParaRPr lang="en-US"/>
          </a:p>
        </p:txBody>
      </p:sp>
    </p:spTree>
    <p:extLst>
      <p:ext uri="{BB962C8B-B14F-4D97-AF65-F5344CB8AC3E}">
        <p14:creationId xmlns:p14="http://schemas.microsoft.com/office/powerpoint/2010/main" val="351792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E789E-99AE-5F49-7A76-06BB017D4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A8E12-3762-49D5-261E-C0D8F3B25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0FC28D-874C-2B6B-58DB-D68238B109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600892-8F55-AC77-B3E4-9B6C188E98C7}"/>
              </a:ext>
            </a:extLst>
          </p:cNvPr>
          <p:cNvSpPr>
            <a:spLocks noGrp="1"/>
          </p:cNvSpPr>
          <p:nvPr>
            <p:ph type="sldNum" sz="quarter" idx="5"/>
          </p:nvPr>
        </p:nvSpPr>
        <p:spPr/>
        <p:txBody>
          <a:bodyPr/>
          <a:lstStyle/>
          <a:p>
            <a:fld id="{C976209C-F82F-8948-8964-C389942C0FEE}" type="slidenum">
              <a:rPr lang="en-US" smtClean="0"/>
              <a:t>33</a:t>
            </a:fld>
            <a:endParaRPr lang="en-US"/>
          </a:p>
        </p:txBody>
      </p:sp>
    </p:spTree>
    <p:extLst>
      <p:ext uri="{BB962C8B-B14F-4D97-AF65-F5344CB8AC3E}">
        <p14:creationId xmlns:p14="http://schemas.microsoft.com/office/powerpoint/2010/main" val="2235211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DA15B-F829-3E0C-77B0-2E403A715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1575A-EE1C-B02C-EB41-097DF763C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3C431-3856-1B7A-8B7F-774C8FA90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85D5C6-2E20-DEC6-EFEA-98881CB83F5D}"/>
              </a:ext>
            </a:extLst>
          </p:cNvPr>
          <p:cNvSpPr>
            <a:spLocks noGrp="1"/>
          </p:cNvSpPr>
          <p:nvPr>
            <p:ph type="sldNum" sz="quarter" idx="5"/>
          </p:nvPr>
        </p:nvSpPr>
        <p:spPr/>
        <p:txBody>
          <a:bodyPr/>
          <a:lstStyle/>
          <a:p>
            <a:fld id="{C976209C-F82F-8948-8964-C389942C0FEE}" type="slidenum">
              <a:rPr lang="en-US" smtClean="0"/>
              <a:t>34</a:t>
            </a:fld>
            <a:endParaRPr lang="en-US"/>
          </a:p>
        </p:txBody>
      </p:sp>
    </p:spTree>
    <p:extLst>
      <p:ext uri="{BB962C8B-B14F-4D97-AF65-F5344CB8AC3E}">
        <p14:creationId xmlns:p14="http://schemas.microsoft.com/office/powerpoint/2010/main" val="1646854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4FDB9-54CB-95B7-3D8F-B027B23B6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27F5BE-9B0C-26BB-C68E-D7E8C0D02C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5582E-5894-7F3B-2D97-D7730F687E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BDDC0A-B0C3-36D8-161F-C09B60A53888}"/>
              </a:ext>
            </a:extLst>
          </p:cNvPr>
          <p:cNvSpPr>
            <a:spLocks noGrp="1"/>
          </p:cNvSpPr>
          <p:nvPr>
            <p:ph type="sldNum" sz="quarter" idx="5"/>
          </p:nvPr>
        </p:nvSpPr>
        <p:spPr/>
        <p:txBody>
          <a:bodyPr/>
          <a:lstStyle/>
          <a:p>
            <a:fld id="{C976209C-F82F-8948-8964-C389942C0FEE}" type="slidenum">
              <a:rPr lang="en-US" smtClean="0"/>
              <a:t>35</a:t>
            </a:fld>
            <a:endParaRPr lang="en-US"/>
          </a:p>
        </p:txBody>
      </p:sp>
    </p:spTree>
    <p:extLst>
      <p:ext uri="{BB962C8B-B14F-4D97-AF65-F5344CB8AC3E}">
        <p14:creationId xmlns:p14="http://schemas.microsoft.com/office/powerpoint/2010/main" val="4198726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F6F18-77E5-A70E-1197-D8F98D4E4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13EDC-988A-2AF5-005A-344C0C873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43095-E11A-238C-684A-4314A359FA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F6196C-9C2A-D954-7D57-B0F8FAE02FDA}"/>
              </a:ext>
            </a:extLst>
          </p:cNvPr>
          <p:cNvSpPr>
            <a:spLocks noGrp="1"/>
          </p:cNvSpPr>
          <p:nvPr>
            <p:ph type="sldNum" sz="quarter" idx="5"/>
          </p:nvPr>
        </p:nvSpPr>
        <p:spPr/>
        <p:txBody>
          <a:bodyPr/>
          <a:lstStyle/>
          <a:p>
            <a:fld id="{C976209C-F82F-8948-8964-C389942C0FEE}" type="slidenum">
              <a:rPr lang="en-US" smtClean="0"/>
              <a:t>36</a:t>
            </a:fld>
            <a:endParaRPr lang="en-US"/>
          </a:p>
        </p:txBody>
      </p:sp>
    </p:spTree>
    <p:extLst>
      <p:ext uri="{BB962C8B-B14F-4D97-AF65-F5344CB8AC3E}">
        <p14:creationId xmlns:p14="http://schemas.microsoft.com/office/powerpoint/2010/main" val="1962459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A283A-D523-3F7B-4A8C-18FCCDB3AA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63D221-F5D8-BB28-5B75-7C5CBFE10A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95D31-2CA6-CCE1-1F65-ADF8DEC5A4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FD495B-E3C3-AAA2-2239-D25C4634FFCD}"/>
              </a:ext>
            </a:extLst>
          </p:cNvPr>
          <p:cNvSpPr>
            <a:spLocks noGrp="1"/>
          </p:cNvSpPr>
          <p:nvPr>
            <p:ph type="sldNum" sz="quarter" idx="5"/>
          </p:nvPr>
        </p:nvSpPr>
        <p:spPr/>
        <p:txBody>
          <a:bodyPr/>
          <a:lstStyle/>
          <a:p>
            <a:fld id="{C976209C-F82F-8948-8964-C389942C0FEE}" type="slidenum">
              <a:rPr lang="en-US" smtClean="0"/>
              <a:t>37</a:t>
            </a:fld>
            <a:endParaRPr lang="en-US"/>
          </a:p>
        </p:txBody>
      </p:sp>
    </p:spTree>
    <p:extLst>
      <p:ext uri="{BB962C8B-B14F-4D97-AF65-F5344CB8AC3E}">
        <p14:creationId xmlns:p14="http://schemas.microsoft.com/office/powerpoint/2010/main" val="319976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36B6-992D-CF14-9264-1B7044D938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905E0-C04F-E0B6-6525-729343E12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07DDD9-3500-6BF2-FD38-70169C24CA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F8C850-1B96-6C22-8D29-EE4A1D4D1A37}"/>
              </a:ext>
            </a:extLst>
          </p:cNvPr>
          <p:cNvSpPr>
            <a:spLocks noGrp="1"/>
          </p:cNvSpPr>
          <p:nvPr>
            <p:ph type="sldNum" sz="quarter" idx="5"/>
          </p:nvPr>
        </p:nvSpPr>
        <p:spPr/>
        <p:txBody>
          <a:bodyPr/>
          <a:lstStyle/>
          <a:p>
            <a:fld id="{C976209C-F82F-8948-8964-C389942C0FEE}" type="slidenum">
              <a:rPr lang="en-US" smtClean="0"/>
              <a:t>38</a:t>
            </a:fld>
            <a:endParaRPr lang="en-US"/>
          </a:p>
        </p:txBody>
      </p:sp>
    </p:spTree>
    <p:extLst>
      <p:ext uri="{BB962C8B-B14F-4D97-AF65-F5344CB8AC3E}">
        <p14:creationId xmlns:p14="http://schemas.microsoft.com/office/powerpoint/2010/main" val="227159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B1430-177C-6C0F-01B0-70447F2E3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39DA7-D1C8-9CE5-1E2A-5640041A5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6D0F6-EA92-EDFA-4300-7F0E4310B9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DE02A9-DCFE-BEEA-A0C9-04894501BDC2}"/>
              </a:ext>
            </a:extLst>
          </p:cNvPr>
          <p:cNvSpPr>
            <a:spLocks noGrp="1"/>
          </p:cNvSpPr>
          <p:nvPr>
            <p:ph type="sldNum" sz="quarter" idx="5"/>
          </p:nvPr>
        </p:nvSpPr>
        <p:spPr/>
        <p:txBody>
          <a:bodyPr/>
          <a:lstStyle/>
          <a:p>
            <a:fld id="{C976209C-F82F-8948-8964-C389942C0FEE}" type="slidenum">
              <a:rPr lang="en-US" smtClean="0"/>
              <a:t>39</a:t>
            </a:fld>
            <a:endParaRPr lang="en-US"/>
          </a:p>
        </p:txBody>
      </p:sp>
    </p:spTree>
    <p:extLst>
      <p:ext uri="{BB962C8B-B14F-4D97-AF65-F5344CB8AC3E}">
        <p14:creationId xmlns:p14="http://schemas.microsoft.com/office/powerpoint/2010/main" val="283751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BEA75-BD2F-DCF1-DABE-2B27E2718B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232D9-A1DD-3401-1F44-8C3F3B142D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8A7F4-0B81-C907-40B2-CDECC35A6A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8C99E7-843F-2609-EB65-338FE6F9CB34}"/>
              </a:ext>
            </a:extLst>
          </p:cNvPr>
          <p:cNvSpPr>
            <a:spLocks noGrp="1"/>
          </p:cNvSpPr>
          <p:nvPr>
            <p:ph type="sldNum" sz="quarter" idx="5"/>
          </p:nvPr>
        </p:nvSpPr>
        <p:spPr/>
        <p:txBody>
          <a:bodyPr/>
          <a:lstStyle/>
          <a:p>
            <a:fld id="{C976209C-F82F-8948-8964-C389942C0FEE}" type="slidenum">
              <a:rPr lang="en-US" smtClean="0"/>
              <a:t>40</a:t>
            </a:fld>
            <a:endParaRPr lang="en-US"/>
          </a:p>
        </p:txBody>
      </p:sp>
    </p:spTree>
    <p:extLst>
      <p:ext uri="{BB962C8B-B14F-4D97-AF65-F5344CB8AC3E}">
        <p14:creationId xmlns:p14="http://schemas.microsoft.com/office/powerpoint/2010/main" val="475746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50C11-CB71-6945-AD3A-4B9086D66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98394-BF2C-3CE6-2379-463CBBAB7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5099AA-D888-EE2A-844F-87EDE7D852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5F5D6C-9CEA-68B8-A3F8-7EA5DCF65C64}"/>
              </a:ext>
            </a:extLst>
          </p:cNvPr>
          <p:cNvSpPr>
            <a:spLocks noGrp="1"/>
          </p:cNvSpPr>
          <p:nvPr>
            <p:ph type="sldNum" sz="quarter" idx="5"/>
          </p:nvPr>
        </p:nvSpPr>
        <p:spPr/>
        <p:txBody>
          <a:bodyPr/>
          <a:lstStyle/>
          <a:p>
            <a:fld id="{C976209C-F82F-8948-8964-C389942C0FEE}" type="slidenum">
              <a:rPr lang="en-US" smtClean="0"/>
              <a:t>14</a:t>
            </a:fld>
            <a:endParaRPr lang="en-US"/>
          </a:p>
        </p:txBody>
      </p:sp>
    </p:spTree>
    <p:extLst>
      <p:ext uri="{BB962C8B-B14F-4D97-AF65-F5344CB8AC3E}">
        <p14:creationId xmlns:p14="http://schemas.microsoft.com/office/powerpoint/2010/main" val="20811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18151-919E-3EB8-6B5A-96C0236FC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28618-B335-0F2F-216D-1C06572209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57758-DD94-C42F-5639-11EFF41D25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C572EC-4E1E-477B-0F11-3183621FEC3F}"/>
              </a:ext>
            </a:extLst>
          </p:cNvPr>
          <p:cNvSpPr>
            <a:spLocks noGrp="1"/>
          </p:cNvSpPr>
          <p:nvPr>
            <p:ph type="sldNum" sz="quarter" idx="5"/>
          </p:nvPr>
        </p:nvSpPr>
        <p:spPr/>
        <p:txBody>
          <a:bodyPr/>
          <a:lstStyle/>
          <a:p>
            <a:fld id="{C976209C-F82F-8948-8964-C389942C0FEE}" type="slidenum">
              <a:rPr lang="en-US" smtClean="0"/>
              <a:t>15</a:t>
            </a:fld>
            <a:endParaRPr lang="en-US"/>
          </a:p>
        </p:txBody>
      </p:sp>
    </p:spTree>
    <p:extLst>
      <p:ext uri="{BB962C8B-B14F-4D97-AF65-F5344CB8AC3E}">
        <p14:creationId xmlns:p14="http://schemas.microsoft.com/office/powerpoint/2010/main" val="1188091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16</a:t>
            </a:fld>
            <a:endParaRPr lang="en-US"/>
          </a:p>
        </p:txBody>
      </p:sp>
    </p:spTree>
    <p:extLst>
      <p:ext uri="{BB962C8B-B14F-4D97-AF65-F5344CB8AC3E}">
        <p14:creationId xmlns:p14="http://schemas.microsoft.com/office/powerpoint/2010/main" val="2160805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4B4EC-143A-12BD-9CEE-88B66F307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ED8FD-89D3-3829-9C12-8F504C3D5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A169C-EA9F-F15A-82EB-284494AB9D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9AD6AD-4D69-DC64-6E2D-530B1650D90F}"/>
              </a:ext>
            </a:extLst>
          </p:cNvPr>
          <p:cNvSpPr>
            <a:spLocks noGrp="1"/>
          </p:cNvSpPr>
          <p:nvPr>
            <p:ph type="sldNum" sz="quarter" idx="5"/>
          </p:nvPr>
        </p:nvSpPr>
        <p:spPr/>
        <p:txBody>
          <a:bodyPr/>
          <a:lstStyle/>
          <a:p>
            <a:fld id="{C976209C-F82F-8948-8964-C389942C0FEE}" type="slidenum">
              <a:rPr lang="en-US" smtClean="0"/>
              <a:t>17</a:t>
            </a:fld>
            <a:endParaRPr lang="en-US"/>
          </a:p>
        </p:txBody>
      </p:sp>
    </p:spTree>
    <p:extLst>
      <p:ext uri="{BB962C8B-B14F-4D97-AF65-F5344CB8AC3E}">
        <p14:creationId xmlns:p14="http://schemas.microsoft.com/office/powerpoint/2010/main" val="2112915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12C22-F289-EA0C-5B44-D37A942B2D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C3CC2-F970-4C64-5BB1-932AC99774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EC85F8-7406-DC9B-6904-65A2E56B89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65B495-CC3A-3378-7457-0E977E8A2D1E}"/>
              </a:ext>
            </a:extLst>
          </p:cNvPr>
          <p:cNvSpPr>
            <a:spLocks noGrp="1"/>
          </p:cNvSpPr>
          <p:nvPr>
            <p:ph type="sldNum" sz="quarter" idx="5"/>
          </p:nvPr>
        </p:nvSpPr>
        <p:spPr/>
        <p:txBody>
          <a:bodyPr/>
          <a:lstStyle/>
          <a:p>
            <a:fld id="{C976209C-F82F-8948-8964-C389942C0FEE}" type="slidenum">
              <a:rPr lang="en-US" smtClean="0"/>
              <a:t>18</a:t>
            </a:fld>
            <a:endParaRPr lang="en-US"/>
          </a:p>
        </p:txBody>
      </p:sp>
    </p:spTree>
    <p:extLst>
      <p:ext uri="{BB962C8B-B14F-4D97-AF65-F5344CB8AC3E}">
        <p14:creationId xmlns:p14="http://schemas.microsoft.com/office/powerpoint/2010/main" val="2121104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4CE94-B7AC-630B-56A7-9C9B6FCC5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0BCD4-60B4-0C91-B18C-ABF6F5D548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5923A-BB2C-F00A-D7CF-65ACF0DF30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60378C-0FDD-2492-1C39-31C1AE20FB67}"/>
              </a:ext>
            </a:extLst>
          </p:cNvPr>
          <p:cNvSpPr>
            <a:spLocks noGrp="1"/>
          </p:cNvSpPr>
          <p:nvPr>
            <p:ph type="sldNum" sz="quarter" idx="5"/>
          </p:nvPr>
        </p:nvSpPr>
        <p:spPr/>
        <p:txBody>
          <a:bodyPr/>
          <a:lstStyle/>
          <a:p>
            <a:fld id="{C976209C-F82F-8948-8964-C389942C0FEE}" type="slidenum">
              <a:rPr lang="en-US" smtClean="0"/>
              <a:t>19</a:t>
            </a:fld>
            <a:endParaRPr lang="en-US"/>
          </a:p>
        </p:txBody>
      </p:sp>
    </p:spTree>
    <p:extLst>
      <p:ext uri="{BB962C8B-B14F-4D97-AF65-F5344CB8AC3E}">
        <p14:creationId xmlns:p14="http://schemas.microsoft.com/office/powerpoint/2010/main" val="697098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938A9-EE13-3FD3-FB4E-F9A8437E9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C6146F-CA64-8D56-9D30-D685CEFEF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D4AA1-44C3-1A1E-87B9-0757D10991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6BB083-95AA-A8D8-DF18-0624385AA9A3}"/>
              </a:ext>
            </a:extLst>
          </p:cNvPr>
          <p:cNvSpPr>
            <a:spLocks noGrp="1"/>
          </p:cNvSpPr>
          <p:nvPr>
            <p:ph type="sldNum" sz="quarter" idx="5"/>
          </p:nvPr>
        </p:nvSpPr>
        <p:spPr/>
        <p:txBody>
          <a:bodyPr/>
          <a:lstStyle/>
          <a:p>
            <a:fld id="{C976209C-F82F-8948-8964-C389942C0FEE}" type="slidenum">
              <a:rPr lang="en-US" smtClean="0"/>
              <a:t>20</a:t>
            </a:fld>
            <a:endParaRPr lang="en-US"/>
          </a:p>
        </p:txBody>
      </p:sp>
    </p:spTree>
    <p:extLst>
      <p:ext uri="{BB962C8B-B14F-4D97-AF65-F5344CB8AC3E}">
        <p14:creationId xmlns:p14="http://schemas.microsoft.com/office/powerpoint/2010/main" val="21472198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solidFill>
                  <a:schemeClr val="bg1"/>
                </a:solidFill>
              </a:defRPr>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lvl1pPr>
              <a:defRPr>
                <a:solidFill>
                  <a:schemeClr val="bg1"/>
                </a:solidFill>
              </a:defRPr>
            </a:lvl1pPr>
          </a:lstStyle>
          <a:p>
            <a:fld id="{04BC266F-70C8-954B-9EC8-D842168CE9D2}" type="datetimeFigureOut">
              <a:rPr lang="en-US" smtClean="0"/>
              <a:pPr/>
              <a:t>1/7/26</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lvl1pPr>
              <a:defRPr>
                <a:solidFill>
                  <a:schemeClr val="bg1"/>
                </a:solidFill>
              </a:defRPr>
            </a:lvl1pPr>
          </a:lstStyle>
          <a:p>
            <a:fld id="{5AEF18FD-875D-A541-8C07-F37C775C0F13}" type="slidenum">
              <a:rPr lang="en-US" smtClean="0"/>
              <a:pPr/>
              <a:t>‹#›</a:t>
            </a:fld>
            <a:endParaRPr lang="en-US"/>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67031"/>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pic>
        <p:nvPicPr>
          <p:cNvPr id="13" name="Picture 12" descr="Blue text on a white background&#10;&#10;Description automatically generated">
            <a:extLst>
              <a:ext uri="{FF2B5EF4-FFF2-40B4-BE49-F238E27FC236}">
                <a16:creationId xmlns:a16="http://schemas.microsoft.com/office/drawing/2014/main" id="{44A6310C-9ACA-9E8A-E2CA-26F04E91C24C}"/>
              </a:ext>
            </a:extLst>
          </p:cNvPr>
          <p:cNvPicPr>
            <a:picLocks noChangeAspect="1"/>
          </p:cNvPicPr>
          <p:nvPr userDrawn="1"/>
        </p:nvPicPr>
        <p:blipFill rotWithShape="1">
          <a:blip r:embed="rId2"/>
          <a:srcRect t="4891" b="1"/>
          <a:stretch/>
        </p:blipFill>
        <p:spPr>
          <a:xfrm>
            <a:off x="0" y="-26113"/>
            <a:ext cx="2051824" cy="650488"/>
          </a:xfrm>
          <a:prstGeom prst="rect">
            <a:avLst/>
          </a:prstGeom>
          <a:noFill/>
        </p:spPr>
      </p:pic>
      <p:sp>
        <p:nvSpPr>
          <p:cNvPr id="18" name="Footer Placeholder 4">
            <a:extLst>
              <a:ext uri="{FF2B5EF4-FFF2-40B4-BE49-F238E27FC236}">
                <a16:creationId xmlns:a16="http://schemas.microsoft.com/office/drawing/2014/main" id="{357B3786-D5B9-75A5-559A-E2EC02C265F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solidFill>
                  <a:schemeClr val="bg1"/>
                </a:solidFill>
              </a:rPr>
              <a:t>CCDEPLRL</a:t>
            </a:r>
          </a:p>
        </p:txBody>
      </p:sp>
      <p:sp>
        <p:nvSpPr>
          <p:cNvPr id="19" name="Footer Placeholder 4">
            <a:extLst>
              <a:ext uri="{FF2B5EF4-FFF2-40B4-BE49-F238E27FC236}">
                <a16:creationId xmlns:a16="http://schemas.microsoft.com/office/drawing/2014/main" id="{D6D1DBD1-5126-61E2-6E7E-D0E1598366F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dirty="0">
                <a:solidFill>
                  <a:schemeClr val="bg1"/>
                </a:solidFill>
              </a:rPr>
              <a:t>CS Department</a:t>
            </a:r>
          </a:p>
        </p:txBody>
      </p: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lvl1pPr>
              <a:defRPr>
                <a:solidFill>
                  <a:schemeClr val="bg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a:extLst>
              <a:ext uri="{FF2B5EF4-FFF2-40B4-BE49-F238E27FC236}">
                <a16:creationId xmlns:a16="http://schemas.microsoft.com/office/drawing/2014/main" id="{2042FD25-B72A-6B9F-EDF4-F6F3D341A76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CCDEPLRL</a:t>
            </a:r>
          </a:p>
        </p:txBody>
      </p:sp>
      <p:sp>
        <p:nvSpPr>
          <p:cNvPr id="11" name="Footer Placeholder 4">
            <a:extLst>
              <a:ext uri="{FF2B5EF4-FFF2-40B4-BE49-F238E27FC236}">
                <a16:creationId xmlns:a16="http://schemas.microsoft.com/office/drawing/2014/main" id="{A21A32D9-EC08-CEA3-008B-9352FE38540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CS Department</a:t>
            </a:r>
          </a:p>
        </p:txBody>
      </p:sp>
      <p:cxnSp>
        <p:nvCxnSpPr>
          <p:cNvPr id="12" name="Straight Connector 11">
            <a:extLst>
              <a:ext uri="{FF2B5EF4-FFF2-40B4-BE49-F238E27FC236}">
                <a16:creationId xmlns:a16="http://schemas.microsoft.com/office/drawing/2014/main" id="{8B177515-D01E-435D-8C24-1221917A2224}"/>
              </a:ext>
            </a:extLst>
          </p:cNvPr>
          <p:cNvCxnSpPr>
            <a:cxnSpLocks/>
          </p:cNvCxnSpPr>
          <p:nvPr userDrawn="1"/>
        </p:nvCxnSpPr>
        <p:spPr>
          <a:xfrm>
            <a:off x="0" y="667031"/>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pic>
        <p:nvPicPr>
          <p:cNvPr id="13" name="Picture 12" descr="Blue text on a white background&#10;&#10;Description automatically generated">
            <a:extLst>
              <a:ext uri="{FF2B5EF4-FFF2-40B4-BE49-F238E27FC236}">
                <a16:creationId xmlns:a16="http://schemas.microsoft.com/office/drawing/2014/main" id="{8CA3AF13-6858-5CC0-B6E3-60163F61753F}"/>
              </a:ext>
            </a:extLst>
          </p:cNvPr>
          <p:cNvPicPr>
            <a:picLocks noChangeAspect="1"/>
          </p:cNvPicPr>
          <p:nvPr userDrawn="1"/>
        </p:nvPicPr>
        <p:blipFill rotWithShape="1">
          <a:blip r:embed="rId2"/>
          <a:srcRect t="4891" b="1"/>
          <a:stretch/>
        </p:blipFill>
        <p:spPr>
          <a:xfrm>
            <a:off x="0" y="-26113"/>
            <a:ext cx="2051824" cy="650488"/>
          </a:xfrm>
          <a:prstGeom prst="rect">
            <a:avLst/>
          </a:prstGeom>
          <a:noFill/>
        </p:spPr>
      </p:pic>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lvl1pPr>
              <a:defRPr>
                <a:solidFill>
                  <a:schemeClr val="bg1"/>
                </a:solidFill>
              </a:defRPr>
            </a:lvl1pPr>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CCDEPLRL</a:t>
            </a:r>
            <a:endParaRPr lang="en-US" dirty="0">
              <a:solidFill>
                <a:schemeClr val="bg1"/>
              </a:solidFill>
            </a:endParaRP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CS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lvl1pPr>
              <a:defRPr>
                <a:solidFill>
                  <a:schemeClr val="bg1"/>
                </a:solidFill>
              </a:defRPr>
            </a:lvl1p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D4BC6280-14D1-A0F9-932F-6AE1D73C1063}"/>
              </a:ext>
            </a:extLst>
          </p:cNvPr>
          <p:cNvPicPr>
            <a:picLocks noChangeAspect="1"/>
          </p:cNvPicPr>
          <p:nvPr userDrawn="1"/>
        </p:nvPicPr>
        <p:blipFill rotWithShape="1">
          <a:blip r:embed="rId2"/>
          <a:srcRect t="4891" b="1"/>
          <a:stretch/>
        </p:blipFill>
        <p:spPr>
          <a:xfrm>
            <a:off x="0" y="-26113"/>
            <a:ext cx="2051824" cy="650488"/>
          </a:xfrm>
          <a:prstGeom prst="rect">
            <a:avLst/>
          </a:prstGeom>
        </p:spPr>
      </p:pic>
      <p:sp>
        <p:nvSpPr>
          <p:cNvPr id="7" name="Footer Placeholder 4">
            <a:extLst>
              <a:ext uri="{FF2B5EF4-FFF2-40B4-BE49-F238E27FC236}">
                <a16:creationId xmlns:a16="http://schemas.microsoft.com/office/drawing/2014/main" id="{A02E3C40-285E-F2DE-1274-14E9CBC5ACB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CCDEPLRL</a:t>
            </a:r>
          </a:p>
        </p:txBody>
      </p:sp>
      <p:sp>
        <p:nvSpPr>
          <p:cNvPr id="11" name="Footer Placeholder 4">
            <a:extLst>
              <a:ext uri="{FF2B5EF4-FFF2-40B4-BE49-F238E27FC236}">
                <a16:creationId xmlns:a16="http://schemas.microsoft.com/office/drawing/2014/main" id="{42B58354-33DE-CE59-747B-E022E0561795}"/>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CS Department</a:t>
            </a:r>
          </a:p>
        </p:txBody>
      </p:sp>
      <p:cxnSp>
        <p:nvCxnSpPr>
          <p:cNvPr id="12" name="Straight Connector 11">
            <a:extLst>
              <a:ext uri="{FF2B5EF4-FFF2-40B4-BE49-F238E27FC236}">
                <a16:creationId xmlns:a16="http://schemas.microsoft.com/office/drawing/2014/main" id="{21A9AE51-EE04-4A01-C0E3-CCE3252EAD0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lvl1pPr>
              <a:defRPr>
                <a:solidFill>
                  <a:schemeClr val="bg1"/>
                </a:solidFill>
              </a:defRPr>
            </a:lvl1pPr>
          </a:lstStyle>
          <a:p>
            <a:fld id="{04BC266F-70C8-954B-9EC8-D842168CE9D2}" type="datetimeFigureOut">
              <a:rPr lang="en-US" smtClean="0"/>
              <a:pPr/>
              <a:t>1/7/26</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lvl1pPr>
              <a:defRPr>
                <a:solidFill>
                  <a:schemeClr val="bg1"/>
                </a:solidFill>
              </a:defRPr>
            </a:lvl1pPr>
          </a:lstStyle>
          <a:p>
            <a:fld id="{5AEF18FD-875D-A541-8C07-F37C775C0F13}" type="slidenum">
              <a:rPr lang="en-US" smtClean="0"/>
              <a:pPr/>
              <a:t>‹#›</a:t>
            </a:fld>
            <a:endParaRPr lang="en-US"/>
          </a:p>
        </p:txBody>
      </p:sp>
      <p:sp>
        <p:nvSpPr>
          <p:cNvPr id="13" name="Footer Placeholder 4">
            <a:extLst>
              <a:ext uri="{FF2B5EF4-FFF2-40B4-BE49-F238E27FC236}">
                <a16:creationId xmlns:a16="http://schemas.microsoft.com/office/drawing/2014/main" id="{56568DCF-55BC-7236-BB25-0F637C24E4BB}"/>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CCDEPLRL</a:t>
            </a:r>
          </a:p>
        </p:txBody>
      </p:sp>
      <p:sp>
        <p:nvSpPr>
          <p:cNvPr id="14" name="Footer Placeholder 4">
            <a:extLst>
              <a:ext uri="{FF2B5EF4-FFF2-40B4-BE49-F238E27FC236}">
                <a16:creationId xmlns:a16="http://schemas.microsoft.com/office/drawing/2014/main" id="{EEDA2906-65FB-8320-13BA-B7C7D4EDC085}"/>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CS Department</a:t>
            </a:r>
          </a:p>
        </p:txBody>
      </p:sp>
      <p:cxnSp>
        <p:nvCxnSpPr>
          <p:cNvPr id="16" name="Straight Connector 15">
            <a:extLst>
              <a:ext uri="{FF2B5EF4-FFF2-40B4-BE49-F238E27FC236}">
                <a16:creationId xmlns:a16="http://schemas.microsoft.com/office/drawing/2014/main" id="{9751D332-4008-67FF-B5A9-C1F32F3AAE58}"/>
              </a:ext>
            </a:extLst>
          </p:cNvPr>
          <p:cNvCxnSpPr>
            <a:cxnSpLocks/>
          </p:cNvCxnSpPr>
          <p:nvPr userDrawn="1"/>
        </p:nvCxnSpPr>
        <p:spPr>
          <a:xfrm>
            <a:off x="0" y="667031"/>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pic>
        <p:nvPicPr>
          <p:cNvPr id="17" name="Picture 16" descr="Blue text on a white background&#10;&#10;Description automatically generated">
            <a:extLst>
              <a:ext uri="{FF2B5EF4-FFF2-40B4-BE49-F238E27FC236}">
                <a16:creationId xmlns:a16="http://schemas.microsoft.com/office/drawing/2014/main" id="{A30DD185-8D3F-19F9-5BF7-20D58C225EC2}"/>
              </a:ext>
            </a:extLst>
          </p:cNvPr>
          <p:cNvPicPr>
            <a:picLocks noChangeAspect="1"/>
          </p:cNvPicPr>
          <p:nvPr userDrawn="1"/>
        </p:nvPicPr>
        <p:blipFill rotWithShape="1">
          <a:blip r:embed="rId2"/>
          <a:srcRect t="4891" b="1"/>
          <a:stretch/>
        </p:blipFill>
        <p:spPr>
          <a:xfrm>
            <a:off x="0" y="-26113"/>
            <a:ext cx="2051824" cy="650488"/>
          </a:xfrm>
          <a:prstGeom prst="rect">
            <a:avLst/>
          </a:prstGeom>
          <a:noFill/>
        </p:spPr>
      </p:pic>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23129C-870A-3273-7913-92DDF9DA6AC2}"/>
              </a:ext>
            </a:extLst>
          </p:cNvPr>
          <p:cNvSpPr>
            <a:spLocks noGrp="1"/>
          </p:cNvSpPr>
          <p:nvPr>
            <p:ph type="dt" sz="half" idx="10"/>
          </p:nvPr>
        </p:nvSpPr>
        <p:spPr/>
        <p:txBody>
          <a:bodyPr/>
          <a:lstStyle>
            <a:lvl1pPr>
              <a:defRPr>
                <a:solidFill>
                  <a:schemeClr val="bg1"/>
                </a:solidFill>
              </a:defRPr>
            </a:lvl1pPr>
          </a:lstStyle>
          <a:p>
            <a:fld id="{04BC266F-70C8-954B-9EC8-D842168CE9D2}" type="datetimeFigureOut">
              <a:rPr lang="en-US" smtClean="0"/>
              <a:pPr/>
              <a:t>1/7/26</a:t>
            </a:fld>
            <a:endParaRPr lang="en-US"/>
          </a:p>
        </p:txBody>
      </p:sp>
      <p:sp>
        <p:nvSpPr>
          <p:cNvPr id="7" name="Footer Placeholder 6">
            <a:extLst>
              <a:ext uri="{FF2B5EF4-FFF2-40B4-BE49-F238E27FC236}">
                <a16:creationId xmlns:a16="http://schemas.microsoft.com/office/drawing/2014/main" id="{57E27BA4-8CD2-1C5E-0259-E54280CF18ED}"/>
              </a:ext>
            </a:extLst>
          </p:cNvPr>
          <p:cNvSpPr>
            <a:spLocks noGrp="1"/>
          </p:cNvSpPr>
          <p:nvPr>
            <p:ph type="ftr" sz="quarter" idx="11"/>
          </p:nvPr>
        </p:nvSpPr>
        <p:spPr/>
        <p:txBody>
          <a:bodyPr/>
          <a:lstStyle>
            <a:lvl1pPr>
              <a:defRPr>
                <a:solidFill>
                  <a:schemeClr val="bg1"/>
                </a:solidFill>
              </a:defRPr>
            </a:lvl1pPr>
          </a:lstStyle>
          <a:p>
            <a:endParaRPr lang="en-US"/>
          </a:p>
        </p:txBody>
      </p:sp>
      <p:sp>
        <p:nvSpPr>
          <p:cNvPr id="8" name="Slide Number Placeholder 7">
            <a:extLst>
              <a:ext uri="{FF2B5EF4-FFF2-40B4-BE49-F238E27FC236}">
                <a16:creationId xmlns:a16="http://schemas.microsoft.com/office/drawing/2014/main" id="{BE91CF3C-EC4A-0790-D00B-C4F00101EB10}"/>
              </a:ext>
            </a:extLst>
          </p:cNvPr>
          <p:cNvSpPr>
            <a:spLocks noGrp="1"/>
          </p:cNvSpPr>
          <p:nvPr>
            <p:ph type="sldNum" sz="quarter" idx="12"/>
          </p:nvPr>
        </p:nvSpPr>
        <p:spPr/>
        <p:txBody>
          <a:bodyPr/>
          <a:lstStyle>
            <a:lvl1pPr>
              <a:defRPr>
                <a:solidFill>
                  <a:schemeClr val="bg1"/>
                </a:solidFill>
              </a:defRPr>
            </a:lvl1pPr>
          </a:lstStyle>
          <a:p>
            <a:fld id="{5AEF18FD-875D-A541-8C07-F37C775C0F13}" type="slidenum">
              <a:rPr lang="en-US" smtClean="0"/>
              <a:pPr/>
              <a:t>‹#›</a:t>
            </a:fld>
            <a:endParaRPr lang="en-US"/>
          </a:p>
        </p:txBody>
      </p:sp>
      <p:sp>
        <p:nvSpPr>
          <p:cNvPr id="18" name="Footer Placeholder 4">
            <a:extLst>
              <a:ext uri="{FF2B5EF4-FFF2-40B4-BE49-F238E27FC236}">
                <a16:creationId xmlns:a16="http://schemas.microsoft.com/office/drawing/2014/main" id="{9B0FBB04-5353-DB7B-01E2-71E3BDFD8F1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CCDEPLRL</a:t>
            </a:r>
          </a:p>
        </p:txBody>
      </p:sp>
      <p:sp>
        <p:nvSpPr>
          <p:cNvPr id="19" name="Footer Placeholder 4">
            <a:extLst>
              <a:ext uri="{FF2B5EF4-FFF2-40B4-BE49-F238E27FC236}">
                <a16:creationId xmlns:a16="http://schemas.microsoft.com/office/drawing/2014/main" id="{ABCAC3D7-4691-7163-DABA-4CBC4278EF1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CS Department</a:t>
            </a:r>
          </a:p>
        </p:txBody>
      </p:sp>
      <p:cxnSp>
        <p:nvCxnSpPr>
          <p:cNvPr id="20" name="Straight Connector 19">
            <a:extLst>
              <a:ext uri="{FF2B5EF4-FFF2-40B4-BE49-F238E27FC236}">
                <a16:creationId xmlns:a16="http://schemas.microsoft.com/office/drawing/2014/main" id="{0F70D1EF-004D-A2C9-0277-733EA226CE54}"/>
              </a:ext>
            </a:extLst>
          </p:cNvPr>
          <p:cNvCxnSpPr>
            <a:cxnSpLocks/>
          </p:cNvCxnSpPr>
          <p:nvPr userDrawn="1"/>
        </p:nvCxnSpPr>
        <p:spPr>
          <a:xfrm>
            <a:off x="0" y="667031"/>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pic>
        <p:nvPicPr>
          <p:cNvPr id="21" name="Picture 20" descr="Blue text on a white background&#10;&#10;Description automatically generated">
            <a:extLst>
              <a:ext uri="{FF2B5EF4-FFF2-40B4-BE49-F238E27FC236}">
                <a16:creationId xmlns:a16="http://schemas.microsoft.com/office/drawing/2014/main" id="{61C02FE8-AFB5-3D47-025B-21C8AA18A41B}"/>
              </a:ext>
            </a:extLst>
          </p:cNvPr>
          <p:cNvPicPr>
            <a:picLocks noChangeAspect="1"/>
          </p:cNvPicPr>
          <p:nvPr userDrawn="1"/>
        </p:nvPicPr>
        <p:blipFill rotWithShape="1">
          <a:blip r:embed="rId2"/>
          <a:srcRect t="4891" b="1"/>
          <a:stretch/>
        </p:blipFill>
        <p:spPr>
          <a:xfrm>
            <a:off x="0" y="-26113"/>
            <a:ext cx="2051824" cy="650488"/>
          </a:xfrm>
          <a:prstGeom prst="rect">
            <a:avLst/>
          </a:prstGeom>
          <a:noFill/>
        </p:spPr>
      </p:pic>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lvl1pPr>
              <a:defRPr>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7C37AB0D-1BBD-5A3A-3CA1-4ECA587EB783}"/>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CCDEPLRL</a:t>
            </a:r>
          </a:p>
        </p:txBody>
      </p:sp>
      <p:sp>
        <p:nvSpPr>
          <p:cNvPr id="14" name="Footer Placeholder 4">
            <a:extLst>
              <a:ext uri="{FF2B5EF4-FFF2-40B4-BE49-F238E27FC236}">
                <a16:creationId xmlns:a16="http://schemas.microsoft.com/office/drawing/2014/main" id="{EEB47D81-86A8-F8B6-1809-5D4AC4F9325E}"/>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CS Department</a:t>
            </a:r>
          </a:p>
        </p:txBody>
      </p:sp>
      <p:cxnSp>
        <p:nvCxnSpPr>
          <p:cNvPr id="15" name="Straight Connector 14">
            <a:extLst>
              <a:ext uri="{FF2B5EF4-FFF2-40B4-BE49-F238E27FC236}">
                <a16:creationId xmlns:a16="http://schemas.microsoft.com/office/drawing/2014/main" id="{69323FC8-38FB-3638-BB9E-11EC063A241E}"/>
              </a:ext>
            </a:extLst>
          </p:cNvPr>
          <p:cNvCxnSpPr>
            <a:cxnSpLocks/>
          </p:cNvCxnSpPr>
          <p:nvPr userDrawn="1"/>
        </p:nvCxnSpPr>
        <p:spPr>
          <a:xfrm>
            <a:off x="0" y="667031"/>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pic>
        <p:nvPicPr>
          <p:cNvPr id="16" name="Picture 15" descr="Blue text on a white background&#10;&#10;Description automatically generated">
            <a:extLst>
              <a:ext uri="{FF2B5EF4-FFF2-40B4-BE49-F238E27FC236}">
                <a16:creationId xmlns:a16="http://schemas.microsoft.com/office/drawing/2014/main" id="{EF39F6B1-29F2-F346-FB52-9807643B7D93}"/>
              </a:ext>
            </a:extLst>
          </p:cNvPr>
          <p:cNvPicPr>
            <a:picLocks noChangeAspect="1"/>
          </p:cNvPicPr>
          <p:nvPr userDrawn="1"/>
        </p:nvPicPr>
        <p:blipFill rotWithShape="1">
          <a:blip r:embed="rId2"/>
          <a:srcRect t="4891" b="1"/>
          <a:stretch/>
        </p:blipFill>
        <p:spPr>
          <a:xfrm>
            <a:off x="0" y="-26113"/>
            <a:ext cx="2051824" cy="650488"/>
          </a:xfrm>
          <a:prstGeom prst="rect">
            <a:avLst/>
          </a:prstGeom>
          <a:noFill/>
        </p:spPr>
      </p:pic>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lvl1pPr>
              <a:defRPr>
                <a:solidFill>
                  <a:schemeClr val="bg1"/>
                </a:solidFill>
              </a:defRPr>
            </a:lvl1pPr>
          </a:lstStyle>
          <a:p>
            <a:fld id="{04BC266F-70C8-954B-9EC8-D842168CE9D2}" type="datetimeFigureOut">
              <a:rPr lang="en-US" smtClean="0"/>
              <a:pPr/>
              <a:t>1/7/26</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lvl1pPr>
              <a:defRPr>
                <a:solidFill>
                  <a:schemeClr val="bg1"/>
                </a:solidFill>
              </a:defRPr>
            </a:lvl1pPr>
          </a:lstStyle>
          <a:p>
            <a:fld id="{5AEF18FD-875D-A541-8C07-F37C775C0F13}" type="slidenum">
              <a:rPr lang="en-US" smtClean="0"/>
              <a:pPr/>
              <a:t>‹#›</a:t>
            </a:fld>
            <a:endParaRPr lang="en-US"/>
          </a:p>
        </p:txBody>
      </p:sp>
      <p:sp>
        <p:nvSpPr>
          <p:cNvPr id="14" name="Footer Placeholder 4">
            <a:extLst>
              <a:ext uri="{FF2B5EF4-FFF2-40B4-BE49-F238E27FC236}">
                <a16:creationId xmlns:a16="http://schemas.microsoft.com/office/drawing/2014/main" id="{DED0F5F3-8E82-F748-CBF2-B4AEAADB1E47}"/>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CCDEPLRL</a:t>
            </a:r>
          </a:p>
        </p:txBody>
      </p:sp>
      <p:sp>
        <p:nvSpPr>
          <p:cNvPr id="15" name="Footer Placeholder 4">
            <a:extLst>
              <a:ext uri="{FF2B5EF4-FFF2-40B4-BE49-F238E27FC236}">
                <a16:creationId xmlns:a16="http://schemas.microsoft.com/office/drawing/2014/main" id="{D91D9827-4EC7-992B-9135-C3ADB344C89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CS Department</a:t>
            </a:r>
          </a:p>
        </p:txBody>
      </p:sp>
      <p:cxnSp>
        <p:nvCxnSpPr>
          <p:cNvPr id="17" name="Straight Connector 16">
            <a:extLst>
              <a:ext uri="{FF2B5EF4-FFF2-40B4-BE49-F238E27FC236}">
                <a16:creationId xmlns:a16="http://schemas.microsoft.com/office/drawing/2014/main" id="{EF987D41-B5EF-6BB9-E1EF-7BAA5FCEDD0A}"/>
              </a:ext>
            </a:extLst>
          </p:cNvPr>
          <p:cNvCxnSpPr>
            <a:cxnSpLocks/>
          </p:cNvCxnSpPr>
          <p:nvPr userDrawn="1"/>
        </p:nvCxnSpPr>
        <p:spPr>
          <a:xfrm>
            <a:off x="0" y="667031"/>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pic>
        <p:nvPicPr>
          <p:cNvPr id="18" name="Picture 17" descr="Blue text on a white background&#10;&#10;Description automatically generated">
            <a:extLst>
              <a:ext uri="{FF2B5EF4-FFF2-40B4-BE49-F238E27FC236}">
                <a16:creationId xmlns:a16="http://schemas.microsoft.com/office/drawing/2014/main" id="{2DC3653F-DBD7-E648-D2D8-3AC427A76D78}"/>
              </a:ext>
            </a:extLst>
          </p:cNvPr>
          <p:cNvPicPr>
            <a:picLocks noChangeAspect="1"/>
          </p:cNvPicPr>
          <p:nvPr userDrawn="1"/>
        </p:nvPicPr>
        <p:blipFill rotWithShape="1">
          <a:blip r:embed="rId2"/>
          <a:srcRect t="4891" b="1"/>
          <a:stretch/>
        </p:blipFill>
        <p:spPr>
          <a:xfrm>
            <a:off x="0" y="-26113"/>
            <a:ext cx="2051824" cy="650488"/>
          </a:xfrm>
          <a:prstGeom prst="rect">
            <a:avLst/>
          </a:prstGeom>
          <a:noFill/>
        </p:spPr>
      </p:pic>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lvl1pPr>
              <a:defRPr>
                <a:solidFill>
                  <a:schemeClr val="bg1"/>
                </a:solidFill>
              </a:defRPr>
            </a:lvl1pPr>
          </a:lstStyle>
          <a:p>
            <a:fld id="{04BC266F-70C8-954B-9EC8-D842168CE9D2}" type="datetimeFigureOut">
              <a:rPr lang="en-US" smtClean="0"/>
              <a:pPr/>
              <a:t>1/7/26</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lvl1pPr>
              <a:defRPr>
                <a:solidFill>
                  <a:schemeClr val="bg1"/>
                </a:solidFill>
              </a:defRPr>
            </a:lvl1pPr>
          </a:lstStyle>
          <a:p>
            <a:fld id="{5AEF18FD-875D-A541-8C07-F37C775C0F13}" type="slidenum">
              <a:rPr lang="en-US" smtClean="0"/>
              <a:pPr/>
              <a:t>‹#›</a:t>
            </a:fld>
            <a:endParaRPr lang="en-US"/>
          </a:p>
        </p:txBody>
      </p:sp>
      <p:sp>
        <p:nvSpPr>
          <p:cNvPr id="10" name="Footer Placeholder 4">
            <a:extLst>
              <a:ext uri="{FF2B5EF4-FFF2-40B4-BE49-F238E27FC236}">
                <a16:creationId xmlns:a16="http://schemas.microsoft.com/office/drawing/2014/main" id="{42B52BAD-D499-DAD0-D01D-C5AB2655603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CCDEPLRL</a:t>
            </a:r>
          </a:p>
        </p:txBody>
      </p:sp>
      <p:sp>
        <p:nvSpPr>
          <p:cNvPr id="11" name="Footer Placeholder 4">
            <a:extLst>
              <a:ext uri="{FF2B5EF4-FFF2-40B4-BE49-F238E27FC236}">
                <a16:creationId xmlns:a16="http://schemas.microsoft.com/office/drawing/2014/main" id="{DCDAD829-336E-D4A1-56B6-587A2B16791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CS Department</a:t>
            </a:r>
          </a:p>
        </p:txBody>
      </p:sp>
      <p:cxnSp>
        <p:nvCxnSpPr>
          <p:cNvPr id="13" name="Straight Connector 12">
            <a:extLst>
              <a:ext uri="{FF2B5EF4-FFF2-40B4-BE49-F238E27FC236}">
                <a16:creationId xmlns:a16="http://schemas.microsoft.com/office/drawing/2014/main" id="{D735DFD7-1DE0-8284-3EF7-E4B126AC8A34}"/>
              </a:ext>
            </a:extLst>
          </p:cNvPr>
          <p:cNvCxnSpPr>
            <a:cxnSpLocks/>
          </p:cNvCxnSpPr>
          <p:nvPr userDrawn="1"/>
        </p:nvCxnSpPr>
        <p:spPr>
          <a:xfrm>
            <a:off x="0" y="667031"/>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pic>
        <p:nvPicPr>
          <p:cNvPr id="14" name="Picture 13" descr="Blue text on a white background&#10;&#10;Description automatically generated">
            <a:extLst>
              <a:ext uri="{FF2B5EF4-FFF2-40B4-BE49-F238E27FC236}">
                <a16:creationId xmlns:a16="http://schemas.microsoft.com/office/drawing/2014/main" id="{D14D6E90-0CBE-CE41-9669-8AF43373A347}"/>
              </a:ext>
            </a:extLst>
          </p:cNvPr>
          <p:cNvPicPr>
            <a:picLocks noChangeAspect="1"/>
          </p:cNvPicPr>
          <p:nvPr userDrawn="1"/>
        </p:nvPicPr>
        <p:blipFill rotWithShape="1">
          <a:blip r:embed="rId2"/>
          <a:srcRect t="4891" b="1"/>
          <a:stretch/>
        </p:blipFill>
        <p:spPr>
          <a:xfrm>
            <a:off x="0" y="-26113"/>
            <a:ext cx="2051824" cy="650488"/>
          </a:xfrm>
          <a:prstGeom prst="rect">
            <a:avLst/>
          </a:prstGeom>
          <a:noFill/>
        </p:spPr>
      </p:pic>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30295BC2-CEA6-F9B0-AB63-F0E86526668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CCDEPLRL</a:t>
            </a:r>
          </a:p>
        </p:txBody>
      </p:sp>
      <p:sp>
        <p:nvSpPr>
          <p:cNvPr id="12" name="Footer Placeholder 4">
            <a:extLst>
              <a:ext uri="{FF2B5EF4-FFF2-40B4-BE49-F238E27FC236}">
                <a16:creationId xmlns:a16="http://schemas.microsoft.com/office/drawing/2014/main" id="{1D8FC1D1-AA02-E54D-173A-1393477A0A8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CS Department</a:t>
            </a:r>
          </a:p>
        </p:txBody>
      </p:sp>
      <p:cxnSp>
        <p:nvCxnSpPr>
          <p:cNvPr id="13" name="Straight Connector 12">
            <a:extLst>
              <a:ext uri="{FF2B5EF4-FFF2-40B4-BE49-F238E27FC236}">
                <a16:creationId xmlns:a16="http://schemas.microsoft.com/office/drawing/2014/main" id="{C676B4E8-A3BB-3A7B-3276-51DB2F13D06A}"/>
              </a:ext>
            </a:extLst>
          </p:cNvPr>
          <p:cNvCxnSpPr>
            <a:cxnSpLocks/>
          </p:cNvCxnSpPr>
          <p:nvPr userDrawn="1"/>
        </p:nvCxnSpPr>
        <p:spPr>
          <a:xfrm>
            <a:off x="0" y="667031"/>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pic>
        <p:nvPicPr>
          <p:cNvPr id="14" name="Picture 13" descr="Blue text on a white background&#10;&#10;Description automatically generated">
            <a:extLst>
              <a:ext uri="{FF2B5EF4-FFF2-40B4-BE49-F238E27FC236}">
                <a16:creationId xmlns:a16="http://schemas.microsoft.com/office/drawing/2014/main" id="{E19F05C1-7917-3B62-4B9E-983F13CA4636}"/>
              </a:ext>
            </a:extLst>
          </p:cNvPr>
          <p:cNvPicPr>
            <a:picLocks noChangeAspect="1"/>
          </p:cNvPicPr>
          <p:nvPr userDrawn="1"/>
        </p:nvPicPr>
        <p:blipFill rotWithShape="1">
          <a:blip r:embed="rId2"/>
          <a:srcRect t="4891" b="1"/>
          <a:stretch/>
        </p:blipFill>
        <p:spPr>
          <a:xfrm>
            <a:off x="0" y="-26113"/>
            <a:ext cx="2051824" cy="650488"/>
          </a:xfrm>
          <a:prstGeom prst="rect">
            <a:avLst/>
          </a:prstGeom>
          <a:noFill/>
        </p:spPr>
      </p:pic>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solidFill>
                  <a:schemeClr val="bg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Footer Placeholder 4">
            <a:extLst>
              <a:ext uri="{FF2B5EF4-FFF2-40B4-BE49-F238E27FC236}">
                <a16:creationId xmlns:a16="http://schemas.microsoft.com/office/drawing/2014/main" id="{02460E22-CC6F-6348-5F9B-93073D760FD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CCDEPLRL</a:t>
            </a:r>
          </a:p>
        </p:txBody>
      </p:sp>
      <p:sp>
        <p:nvSpPr>
          <p:cNvPr id="12" name="Footer Placeholder 4">
            <a:extLst>
              <a:ext uri="{FF2B5EF4-FFF2-40B4-BE49-F238E27FC236}">
                <a16:creationId xmlns:a16="http://schemas.microsoft.com/office/drawing/2014/main" id="{A0DD3151-D25A-3F4B-82BE-EE23E62C47D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CS Department</a:t>
            </a:r>
          </a:p>
        </p:txBody>
      </p:sp>
      <p:cxnSp>
        <p:nvCxnSpPr>
          <p:cNvPr id="13" name="Straight Connector 12">
            <a:extLst>
              <a:ext uri="{FF2B5EF4-FFF2-40B4-BE49-F238E27FC236}">
                <a16:creationId xmlns:a16="http://schemas.microsoft.com/office/drawing/2014/main" id="{B8B31877-D26C-E618-23A7-EE36E82F366D}"/>
              </a:ext>
            </a:extLst>
          </p:cNvPr>
          <p:cNvCxnSpPr>
            <a:cxnSpLocks/>
          </p:cNvCxnSpPr>
          <p:nvPr userDrawn="1"/>
        </p:nvCxnSpPr>
        <p:spPr>
          <a:xfrm>
            <a:off x="0" y="667031"/>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pic>
        <p:nvPicPr>
          <p:cNvPr id="14" name="Picture 13" descr="Blue text on a white background&#10;&#10;Description automatically generated">
            <a:extLst>
              <a:ext uri="{FF2B5EF4-FFF2-40B4-BE49-F238E27FC236}">
                <a16:creationId xmlns:a16="http://schemas.microsoft.com/office/drawing/2014/main" id="{1E4EE1A0-953E-8CBF-58A8-7B772D902232}"/>
              </a:ext>
            </a:extLst>
          </p:cNvPr>
          <p:cNvPicPr>
            <a:picLocks noChangeAspect="1"/>
          </p:cNvPicPr>
          <p:nvPr userDrawn="1"/>
        </p:nvPicPr>
        <p:blipFill rotWithShape="1">
          <a:blip r:embed="rId2"/>
          <a:srcRect t="4891" b="1"/>
          <a:stretch/>
        </p:blipFill>
        <p:spPr>
          <a:xfrm>
            <a:off x="0" y="-26113"/>
            <a:ext cx="2051824" cy="650488"/>
          </a:xfrm>
          <a:prstGeom prst="rect">
            <a:avLst/>
          </a:prstGeom>
          <a:noFill/>
        </p:spPr>
      </p:pic>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fld id="{04BC266F-70C8-954B-9EC8-D842168CE9D2}" type="datetimeFigureOut">
              <a:rPr lang="en-US" smtClean="0"/>
              <a:pPr/>
              <a:t>1/7/26</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5AEF18FD-875D-A541-8C07-F37C775C0F13}" type="slidenum">
              <a:rPr lang="en-US" smtClean="0"/>
              <a:pPr/>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a:bodyPr>
          <a:lstStyle/>
          <a:p>
            <a:r>
              <a:rPr lang="en-US" sz="7000" dirty="0">
                <a:solidFill>
                  <a:srgbClr val="0070C0"/>
                </a:solidFill>
                <a:latin typeface="Aptos" panose="020B0004020202020204" pitchFamily="34" charset="0"/>
              </a:rPr>
              <a:t>Matrices</a:t>
            </a: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4C0A2-4C4A-3B98-8BAE-7C03F07F93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4DA6D7-04D3-651C-DA74-F5A1552411F9}"/>
              </a:ext>
            </a:extLst>
          </p:cNvPr>
          <p:cNvSpPr>
            <a:spLocks noGrp="1"/>
          </p:cNvSpPr>
          <p:nvPr>
            <p:ph type="title"/>
          </p:nvPr>
        </p:nvSpPr>
        <p:spPr/>
        <p:txBody>
          <a:bodyPr/>
          <a:lstStyle/>
          <a:p>
            <a:r>
              <a:rPr lang="en-US" dirty="0"/>
              <a:t>Order of a Matrix</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937F1D9B-EEF7-D329-DE5C-8BC598BCEB2C}"/>
                  </a:ext>
                </a:extLst>
              </p:cNvPr>
              <p:cNvSpPr txBox="1">
                <a:spLocks/>
              </p:cNvSpPr>
              <p:nvPr/>
            </p:nvSpPr>
            <p:spPr>
              <a:xfrm>
                <a:off x="838200" y="2286869"/>
                <a:ext cx="3799637" cy="24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The order of a matrix with 2 rows and 2 columns is represented as </a:t>
                </a:r>
                <a14:m>
                  <m:oMath xmlns:m="http://schemas.openxmlformats.org/officeDocument/2006/math">
                    <m:r>
                      <a:rPr lang="en-PH" i="1" dirty="0" smtClean="0">
                        <a:latin typeface="Cambria Math" panose="02040503050406030204" pitchFamily="18" charset="0"/>
                      </a:rPr>
                      <m:t>2 </m:t>
                    </m:r>
                    <m:r>
                      <a:rPr lang="en-PH" i="1" dirty="0" smtClean="0">
                        <a:latin typeface="Cambria Math" panose="02040503050406030204" pitchFamily="18" charset="0"/>
                        <a:ea typeface="Cambria Math" panose="02040503050406030204" pitchFamily="18" charset="0"/>
                      </a:rPr>
                      <m:t>×</m:t>
                    </m:r>
                    <m:r>
                      <a:rPr lang="en-PH" i="1" dirty="0" smtClean="0">
                        <a:latin typeface="Cambria Math" panose="02040503050406030204" pitchFamily="18" charset="0"/>
                      </a:rPr>
                      <m:t> 2 </m:t>
                    </m:r>
                  </m:oMath>
                </a14:m>
                <a:r>
                  <a:rPr lang="en-PH" dirty="0"/>
                  <a:t>and is read as 2 by 2</a:t>
                </a:r>
                <a:endParaRPr lang="en-US" dirty="0"/>
              </a:p>
            </p:txBody>
          </p:sp>
        </mc:Choice>
        <mc:Fallback xmlns="">
          <p:sp>
            <p:nvSpPr>
              <p:cNvPr id="22" name="Content Placeholder 2">
                <a:extLst>
                  <a:ext uri="{FF2B5EF4-FFF2-40B4-BE49-F238E27FC236}">
                    <a16:creationId xmlns:a16="http://schemas.microsoft.com/office/drawing/2014/main" id="{937F1D9B-EEF7-D329-DE5C-8BC598BCEB2C}"/>
                  </a:ext>
                </a:extLst>
              </p:cNvPr>
              <p:cNvSpPr txBox="1">
                <a:spLocks noRot="1" noChangeAspect="1" noMove="1" noResize="1" noEditPoints="1" noAdjustHandles="1" noChangeArrowheads="1" noChangeShapeType="1" noTextEdit="1"/>
              </p:cNvSpPr>
              <p:nvPr/>
            </p:nvSpPr>
            <p:spPr>
              <a:xfrm>
                <a:off x="838200" y="2286869"/>
                <a:ext cx="3799637" cy="2419200"/>
              </a:xfrm>
              <a:prstGeom prst="rect">
                <a:avLst/>
              </a:prstGeom>
              <a:blipFill>
                <a:blip r:embed="rId2"/>
                <a:stretch>
                  <a:fillRect l="-3333" t="-4712" r="-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D0152C-56C1-8988-69C3-6F8943BE3837}"/>
                  </a:ext>
                </a:extLst>
              </p:cNvPr>
              <p:cNvSpPr txBox="1"/>
              <p:nvPr/>
            </p:nvSpPr>
            <p:spPr>
              <a:xfrm>
                <a:off x="5463072" y="2216254"/>
                <a:ext cx="5985589" cy="41049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0000" b="0" i="1" smtClean="0">
                          <a:solidFill>
                            <a:schemeClr val="bg1"/>
                          </a:solidFill>
                          <a:latin typeface="Cambria Math" panose="02040503050406030204" pitchFamily="18" charset="0"/>
                        </a:rPr>
                        <m:t> </m:t>
                      </m:r>
                      <m:d>
                        <m:dPr>
                          <m:begChr m:val="["/>
                          <m:endChr m:val="]"/>
                          <m:ctrlPr>
                            <a:rPr lang="en-GB" sz="10000" b="0" i="1" smtClean="0">
                              <a:solidFill>
                                <a:schemeClr val="bg1"/>
                              </a:solidFill>
                              <a:latin typeface="Cambria Math" panose="02040503050406030204" pitchFamily="18" charset="0"/>
                            </a:rPr>
                          </m:ctrlPr>
                        </m:dPr>
                        <m:e>
                          <m:m>
                            <m:mPr>
                              <m:mcs>
                                <m:mc>
                                  <m:mcPr>
                                    <m:count m:val="2"/>
                                    <m:mcJc m:val="center"/>
                                  </m:mcPr>
                                </m:mc>
                              </m:mcs>
                              <m:ctrlPr>
                                <a:rPr lang="en-GB" sz="10000" b="0" i="1" smtClean="0">
                                  <a:solidFill>
                                    <a:schemeClr val="bg1"/>
                                  </a:solidFill>
                                  <a:latin typeface="Cambria Math" panose="02040503050406030204" pitchFamily="18" charset="0"/>
                                </a:rPr>
                              </m:ctrlPr>
                            </m:mPr>
                            <m:mr>
                              <m:e>
                                <m:r>
                                  <m:rPr>
                                    <m:brk m:alnAt="7"/>
                                  </m:rPr>
                                  <a:rPr lang="en-GB" sz="10000" b="0" i="1" smtClean="0">
                                    <a:solidFill>
                                      <a:schemeClr val="bg1"/>
                                    </a:solidFill>
                                    <a:latin typeface="Cambria Math" panose="02040503050406030204" pitchFamily="18" charset="0"/>
                                  </a:rPr>
                                  <m:t>1</m:t>
                                </m:r>
                              </m:e>
                              <m:e>
                                <m:r>
                                  <a:rPr lang="en-GB" sz="10000" b="0" i="1" smtClean="0">
                                    <a:solidFill>
                                      <a:schemeClr val="bg1"/>
                                    </a:solidFill>
                                    <a:latin typeface="Cambria Math" panose="02040503050406030204" pitchFamily="18" charset="0"/>
                                  </a:rPr>
                                  <m:t>2</m:t>
                                </m:r>
                              </m:e>
                            </m:mr>
                            <m:mr>
                              <m:e>
                                <m:r>
                                  <a:rPr lang="en-GB" sz="10000" b="0" i="1" smtClean="0">
                                    <a:solidFill>
                                      <a:schemeClr val="bg1"/>
                                    </a:solidFill>
                                    <a:latin typeface="Cambria Math" panose="02040503050406030204" pitchFamily="18" charset="0"/>
                                  </a:rPr>
                                  <m:t>3</m:t>
                                </m:r>
                              </m:e>
                              <m:e>
                                <m:r>
                                  <a:rPr lang="en-GB" sz="10000" b="0" i="1" smtClean="0">
                                    <a:solidFill>
                                      <a:schemeClr val="bg1"/>
                                    </a:solidFill>
                                    <a:latin typeface="Cambria Math" panose="02040503050406030204" pitchFamily="18" charset="0"/>
                                  </a:rPr>
                                  <m:t>4</m:t>
                                </m:r>
                              </m:e>
                            </m:mr>
                          </m:m>
                        </m:e>
                      </m:d>
                    </m:oMath>
                  </m:oMathPara>
                </a14:m>
                <a:endParaRPr lang="en-GB" sz="10000" dirty="0">
                  <a:solidFill>
                    <a:schemeClr val="bg1"/>
                  </a:solidFill>
                </a:endParaRPr>
              </a:p>
              <a:p>
                <a:endParaRPr lang="en-US" sz="10000" dirty="0">
                  <a:solidFill>
                    <a:schemeClr val="bg1"/>
                  </a:solidFill>
                </a:endParaRPr>
              </a:p>
            </p:txBody>
          </p:sp>
        </mc:Choice>
        <mc:Fallback xmlns="">
          <p:sp>
            <p:nvSpPr>
              <p:cNvPr id="3" name="TextBox 2">
                <a:extLst>
                  <a:ext uri="{FF2B5EF4-FFF2-40B4-BE49-F238E27FC236}">
                    <a16:creationId xmlns:a16="http://schemas.microsoft.com/office/drawing/2014/main" id="{7AD0152C-56C1-8988-69C3-6F8943BE3837}"/>
                  </a:ext>
                </a:extLst>
              </p:cNvPr>
              <p:cNvSpPr txBox="1">
                <a:spLocks noRot="1" noChangeAspect="1" noMove="1" noResize="1" noEditPoints="1" noAdjustHandles="1" noChangeArrowheads="1" noChangeShapeType="1" noTextEdit="1"/>
              </p:cNvSpPr>
              <p:nvPr/>
            </p:nvSpPr>
            <p:spPr>
              <a:xfrm>
                <a:off x="5463072" y="2216254"/>
                <a:ext cx="5985589" cy="4104970"/>
              </a:xfrm>
              <a:prstGeom prst="rect">
                <a:avLst/>
              </a:prstGeom>
              <a:blipFill>
                <a:blip r:embed="rId3"/>
                <a:stretch>
                  <a:fillRect t="-926"/>
                </a:stretch>
              </a:blipFill>
            </p:spPr>
            <p:txBody>
              <a:bodyPr/>
              <a:lstStyle/>
              <a:p>
                <a:r>
                  <a:rPr lang="en-US">
                    <a:noFill/>
                  </a:rPr>
                  <a:t> </a:t>
                </a:r>
              </a:p>
            </p:txBody>
          </p:sp>
        </mc:Fallback>
      </mc:AlternateContent>
      <p:sp>
        <p:nvSpPr>
          <p:cNvPr id="5" name="Left Brace 4">
            <a:extLst>
              <a:ext uri="{FF2B5EF4-FFF2-40B4-BE49-F238E27FC236}">
                <a16:creationId xmlns:a16="http://schemas.microsoft.com/office/drawing/2014/main" id="{D756FDBA-7FAE-AA6F-84B3-AA2E4A4C73FD}"/>
              </a:ext>
            </a:extLst>
          </p:cNvPr>
          <p:cNvSpPr/>
          <p:nvPr/>
        </p:nvSpPr>
        <p:spPr>
          <a:xfrm>
            <a:off x="6273281" y="2620181"/>
            <a:ext cx="444759" cy="1979810"/>
          </a:xfrm>
          <a:prstGeom prst="leftBrace">
            <a:avLst/>
          </a:prstGeom>
          <a:ln w="5715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30994367-2FFD-BA66-2ADB-1D3CDF69FCD5}"/>
              </a:ext>
            </a:extLst>
          </p:cNvPr>
          <p:cNvSpPr/>
          <p:nvPr/>
        </p:nvSpPr>
        <p:spPr>
          <a:xfrm rot="16200000">
            <a:off x="8413101" y="4328814"/>
            <a:ext cx="444759" cy="1979810"/>
          </a:xfrm>
          <a:prstGeom prst="leftBrace">
            <a:avLst/>
          </a:prstGeom>
          <a:ln w="5715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94077CA-571D-78EB-06CC-D89F946B1E55}"/>
              </a:ext>
            </a:extLst>
          </p:cNvPr>
          <p:cNvSpPr txBox="1"/>
          <p:nvPr/>
        </p:nvSpPr>
        <p:spPr>
          <a:xfrm>
            <a:off x="8167339" y="5621572"/>
            <a:ext cx="1451038" cy="477054"/>
          </a:xfrm>
          <a:prstGeom prst="rect">
            <a:avLst/>
          </a:prstGeom>
          <a:noFill/>
        </p:spPr>
        <p:txBody>
          <a:bodyPr wrap="none" rtlCol="0">
            <a:spAutoFit/>
          </a:bodyPr>
          <a:lstStyle/>
          <a:p>
            <a:r>
              <a:rPr lang="en-US" sz="2500" dirty="0">
                <a:solidFill>
                  <a:schemeClr val="bg1"/>
                </a:solidFill>
              </a:rPr>
              <a:t>Columns</a:t>
            </a:r>
          </a:p>
        </p:txBody>
      </p:sp>
      <p:sp>
        <p:nvSpPr>
          <p:cNvPr id="9" name="TextBox 8">
            <a:extLst>
              <a:ext uri="{FF2B5EF4-FFF2-40B4-BE49-F238E27FC236}">
                <a16:creationId xmlns:a16="http://schemas.microsoft.com/office/drawing/2014/main" id="{D3454DDD-16B5-6951-18E3-FBCCDAE96286}"/>
              </a:ext>
            </a:extLst>
          </p:cNvPr>
          <p:cNvSpPr txBox="1"/>
          <p:nvPr/>
        </p:nvSpPr>
        <p:spPr>
          <a:xfrm>
            <a:off x="5312117" y="3371559"/>
            <a:ext cx="936282" cy="477054"/>
          </a:xfrm>
          <a:prstGeom prst="rect">
            <a:avLst/>
          </a:prstGeom>
          <a:noFill/>
        </p:spPr>
        <p:txBody>
          <a:bodyPr wrap="none" rtlCol="0">
            <a:spAutoFit/>
          </a:bodyPr>
          <a:lstStyle/>
          <a:p>
            <a:r>
              <a:rPr lang="en-US" sz="2500" dirty="0">
                <a:solidFill>
                  <a:schemeClr val="bg1"/>
                </a:solidFill>
              </a:rPr>
              <a:t>Rows</a:t>
            </a:r>
          </a:p>
        </p:txBody>
      </p:sp>
    </p:spTree>
    <p:extLst>
      <p:ext uri="{BB962C8B-B14F-4D97-AF65-F5344CB8AC3E}">
        <p14:creationId xmlns:p14="http://schemas.microsoft.com/office/powerpoint/2010/main" val="443103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F10AE-0F4D-D398-64F7-BDC4A3EBE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2380B-CF2B-EF92-785A-81158E18E0A9}"/>
              </a:ext>
            </a:extLst>
          </p:cNvPr>
          <p:cNvSpPr>
            <a:spLocks noGrp="1"/>
          </p:cNvSpPr>
          <p:nvPr>
            <p:ph type="title"/>
          </p:nvPr>
        </p:nvSpPr>
        <p:spPr/>
        <p:txBody>
          <a:bodyPr/>
          <a:lstStyle/>
          <a:p>
            <a:r>
              <a:rPr lang="en-US" dirty="0"/>
              <a:t>Order of a Matrix</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64C5A3-2146-D0C5-DC1D-09855832EBFE}"/>
                  </a:ext>
                </a:extLst>
              </p:cNvPr>
              <p:cNvSpPr txBox="1"/>
              <p:nvPr/>
            </p:nvSpPr>
            <p:spPr>
              <a:xfrm>
                <a:off x="2299996" y="3147657"/>
                <a:ext cx="2495940" cy="12780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5000" b="0" i="1" smtClean="0">
                          <a:solidFill>
                            <a:schemeClr val="bg1"/>
                          </a:solidFill>
                          <a:latin typeface="Cambria Math" panose="02040503050406030204" pitchFamily="18" charset="0"/>
                        </a:rPr>
                        <m:t> </m:t>
                      </m:r>
                      <m:r>
                        <a:rPr lang="en-GB" sz="5000" b="0" i="1" smtClean="0">
                          <a:solidFill>
                            <a:schemeClr val="bg1"/>
                          </a:solidFill>
                          <a:latin typeface="Cambria Math" panose="02040503050406030204" pitchFamily="18" charset="0"/>
                        </a:rPr>
                        <m:t>𝐴</m:t>
                      </m:r>
                      <m:r>
                        <a:rPr lang="en-GB" sz="5000" b="0" i="1" smtClean="0">
                          <a:solidFill>
                            <a:schemeClr val="bg1"/>
                          </a:solidFill>
                          <a:latin typeface="Cambria Math" panose="02040503050406030204" pitchFamily="18" charset="0"/>
                        </a:rPr>
                        <m:t>=</m:t>
                      </m:r>
                      <m:d>
                        <m:dPr>
                          <m:begChr m:val="["/>
                          <m:endChr m:val="]"/>
                          <m:ctrlPr>
                            <a:rPr lang="en-GB" sz="5000" b="0" i="1" smtClean="0">
                              <a:solidFill>
                                <a:schemeClr val="bg1"/>
                              </a:solidFill>
                              <a:latin typeface="Cambria Math" panose="02040503050406030204" pitchFamily="18" charset="0"/>
                            </a:rPr>
                          </m:ctrlPr>
                        </m:dPr>
                        <m:e>
                          <m:eqArr>
                            <m:eqArrPr>
                              <m:ctrlPr>
                                <a:rPr lang="en-GB" sz="5000" b="0" i="1" smtClean="0">
                                  <a:solidFill>
                                    <a:schemeClr val="bg1"/>
                                  </a:solidFill>
                                  <a:latin typeface="Cambria Math" panose="02040503050406030204" pitchFamily="18" charset="0"/>
                                </a:rPr>
                              </m:ctrlPr>
                            </m:eqArrPr>
                            <m:e>
                              <m:r>
                                <a:rPr lang="en-GB" sz="5000" b="0" i="1" smtClean="0">
                                  <a:solidFill>
                                    <a:schemeClr val="bg1"/>
                                  </a:solidFill>
                                  <a:latin typeface="Cambria Math" panose="02040503050406030204" pitchFamily="18" charset="0"/>
                                </a:rPr>
                                <m:t>1</m:t>
                              </m:r>
                            </m:e>
                            <m:e>
                              <m:r>
                                <a:rPr lang="en-GB" sz="5000" b="0" i="1" smtClean="0">
                                  <a:solidFill>
                                    <a:schemeClr val="bg1"/>
                                  </a:solidFill>
                                  <a:latin typeface="Cambria Math" panose="02040503050406030204" pitchFamily="18" charset="0"/>
                                </a:rPr>
                                <m:t>2</m:t>
                              </m:r>
                            </m:e>
                          </m:eqArr>
                        </m:e>
                      </m:d>
                    </m:oMath>
                  </m:oMathPara>
                </a14:m>
                <a:endParaRPr lang="en-GB" sz="5000" dirty="0">
                  <a:solidFill>
                    <a:schemeClr val="bg1"/>
                  </a:solidFill>
                </a:endParaRPr>
              </a:p>
            </p:txBody>
          </p:sp>
        </mc:Choice>
        <mc:Fallback xmlns="">
          <p:sp>
            <p:nvSpPr>
              <p:cNvPr id="3" name="TextBox 2">
                <a:extLst>
                  <a:ext uri="{FF2B5EF4-FFF2-40B4-BE49-F238E27FC236}">
                    <a16:creationId xmlns:a16="http://schemas.microsoft.com/office/drawing/2014/main" id="{A064C5A3-2146-D0C5-DC1D-09855832EBFE}"/>
                  </a:ext>
                </a:extLst>
              </p:cNvPr>
              <p:cNvSpPr txBox="1">
                <a:spLocks noRot="1" noChangeAspect="1" noMove="1" noResize="1" noEditPoints="1" noAdjustHandles="1" noChangeArrowheads="1" noChangeShapeType="1" noTextEdit="1"/>
              </p:cNvSpPr>
              <p:nvPr/>
            </p:nvSpPr>
            <p:spPr>
              <a:xfrm>
                <a:off x="2299996" y="3147657"/>
                <a:ext cx="2495940" cy="1278042"/>
              </a:xfrm>
              <a:prstGeom prst="rect">
                <a:avLst/>
              </a:prstGeom>
              <a:blipFill>
                <a:blip r:embed="rId2"/>
                <a:stretch>
                  <a:fillRect l="-6061" t="-980"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977C33-AC02-03E1-BC62-30FD332036A2}"/>
                  </a:ext>
                </a:extLst>
              </p:cNvPr>
              <p:cNvSpPr txBox="1"/>
              <p:nvPr/>
            </p:nvSpPr>
            <p:spPr>
              <a:xfrm>
                <a:off x="7517364" y="3401958"/>
                <a:ext cx="2495940"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5000" b="0" i="1" smtClean="0">
                          <a:solidFill>
                            <a:schemeClr val="bg1"/>
                          </a:solidFill>
                          <a:latin typeface="Cambria Math" panose="02040503050406030204" pitchFamily="18" charset="0"/>
                        </a:rPr>
                        <m:t> </m:t>
                      </m:r>
                      <m:r>
                        <a:rPr lang="en-GB" sz="5000" b="0" i="1" smtClean="0">
                          <a:solidFill>
                            <a:schemeClr val="bg1"/>
                          </a:solidFill>
                          <a:latin typeface="Cambria Math" panose="02040503050406030204" pitchFamily="18" charset="0"/>
                        </a:rPr>
                        <m:t>𝐵</m:t>
                      </m:r>
                      <m:r>
                        <a:rPr lang="en-GB" sz="5000" b="0" i="1" smtClean="0">
                          <a:solidFill>
                            <a:schemeClr val="bg1"/>
                          </a:solidFill>
                          <a:latin typeface="Cambria Math" panose="02040503050406030204" pitchFamily="18" charset="0"/>
                        </a:rPr>
                        <m:t>=</m:t>
                      </m:r>
                      <m:d>
                        <m:dPr>
                          <m:begChr m:val="["/>
                          <m:endChr m:val="]"/>
                          <m:ctrlPr>
                            <a:rPr lang="en-GB" sz="5000" b="0" i="1" smtClean="0">
                              <a:solidFill>
                                <a:schemeClr val="bg1"/>
                              </a:solidFill>
                              <a:latin typeface="Cambria Math" panose="02040503050406030204" pitchFamily="18" charset="0"/>
                            </a:rPr>
                          </m:ctrlPr>
                        </m:dPr>
                        <m:e>
                          <m:r>
                            <a:rPr lang="en-GB" sz="5000" b="0" i="1" smtClean="0">
                              <a:solidFill>
                                <a:schemeClr val="bg1"/>
                              </a:solidFill>
                              <a:latin typeface="Cambria Math" panose="02040503050406030204" pitchFamily="18" charset="0"/>
                            </a:rPr>
                            <m:t>1</m:t>
                          </m:r>
                        </m:e>
                      </m:d>
                    </m:oMath>
                  </m:oMathPara>
                </a14:m>
                <a:endParaRPr lang="en-GB" sz="5000" dirty="0">
                  <a:solidFill>
                    <a:schemeClr val="bg1"/>
                  </a:solidFill>
                </a:endParaRPr>
              </a:p>
            </p:txBody>
          </p:sp>
        </mc:Choice>
        <mc:Fallback xmlns="">
          <p:sp>
            <p:nvSpPr>
              <p:cNvPr id="4" name="TextBox 3">
                <a:extLst>
                  <a:ext uri="{FF2B5EF4-FFF2-40B4-BE49-F238E27FC236}">
                    <a16:creationId xmlns:a16="http://schemas.microsoft.com/office/drawing/2014/main" id="{AB977C33-AC02-03E1-BC62-30FD332036A2}"/>
                  </a:ext>
                </a:extLst>
              </p:cNvPr>
              <p:cNvSpPr txBox="1">
                <a:spLocks noRot="1" noChangeAspect="1" noMove="1" noResize="1" noEditPoints="1" noAdjustHandles="1" noChangeArrowheads="1" noChangeShapeType="1" noTextEdit="1"/>
              </p:cNvSpPr>
              <p:nvPr/>
            </p:nvSpPr>
            <p:spPr>
              <a:xfrm>
                <a:off x="7517364" y="3401958"/>
                <a:ext cx="2495940" cy="769441"/>
              </a:xfrm>
              <a:prstGeom prst="rect">
                <a:avLst/>
              </a:prstGeom>
              <a:blipFill>
                <a:blip r:embed="rId3"/>
                <a:stretch>
                  <a:fillRect l="-6566" t="-8065" b="-35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32467D9-53BC-2FAE-5F6C-12EEA88C6436}"/>
                  </a:ext>
                </a:extLst>
              </p:cNvPr>
              <p:cNvSpPr txBox="1"/>
              <p:nvPr/>
            </p:nvSpPr>
            <p:spPr>
              <a:xfrm>
                <a:off x="2590020" y="4709058"/>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2 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1</m:t>
                      </m:r>
                    </m:oMath>
                  </m:oMathPara>
                </a14:m>
                <a:endParaRPr lang="en-US" sz="5000" dirty="0">
                  <a:solidFill>
                    <a:schemeClr val="bg1"/>
                  </a:solidFill>
                </a:endParaRPr>
              </a:p>
            </p:txBody>
          </p:sp>
        </mc:Choice>
        <mc:Fallback xmlns="">
          <p:sp>
            <p:nvSpPr>
              <p:cNvPr id="12" name="TextBox 11">
                <a:extLst>
                  <a:ext uri="{FF2B5EF4-FFF2-40B4-BE49-F238E27FC236}">
                    <a16:creationId xmlns:a16="http://schemas.microsoft.com/office/drawing/2014/main" id="{132467D9-53BC-2FAE-5F6C-12EEA88C6436}"/>
                  </a:ext>
                </a:extLst>
              </p:cNvPr>
              <p:cNvSpPr txBox="1">
                <a:spLocks noRot="1" noChangeAspect="1" noMove="1" noResize="1" noEditPoints="1" noAdjustHandles="1" noChangeArrowheads="1" noChangeShapeType="1" noTextEdit="1"/>
              </p:cNvSpPr>
              <p:nvPr/>
            </p:nvSpPr>
            <p:spPr>
              <a:xfrm>
                <a:off x="2590020" y="4709058"/>
                <a:ext cx="2297663" cy="861774"/>
              </a:xfrm>
              <a:prstGeom prst="rect">
                <a:avLst/>
              </a:prstGeom>
              <a:blipFill>
                <a:blip r:embed="rId4"/>
                <a:stretch>
                  <a:fillRect t="-1389" b="-22222"/>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AE9D82-73EC-3180-D124-535EE23E618A}"/>
                  </a:ext>
                </a:extLst>
              </p:cNvPr>
              <p:cNvSpPr txBox="1"/>
              <p:nvPr/>
            </p:nvSpPr>
            <p:spPr>
              <a:xfrm>
                <a:off x="7824494" y="4706069"/>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a:solidFill>
                            <a:schemeClr val="bg1"/>
                          </a:solidFill>
                          <a:latin typeface="Cambria Math" panose="02040503050406030204" pitchFamily="18" charset="0"/>
                        </a:rPr>
                        <m:t>1</m:t>
                      </m:r>
                      <m:r>
                        <a:rPr lang="en-PH" sz="5000" i="1" dirty="0" smtClean="0">
                          <a:solidFill>
                            <a:schemeClr val="bg1"/>
                          </a:solidFill>
                          <a:latin typeface="Cambria Math" panose="02040503050406030204" pitchFamily="18" charset="0"/>
                        </a:rPr>
                        <m:t>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1</m:t>
                      </m:r>
                    </m:oMath>
                  </m:oMathPara>
                </a14:m>
                <a:endParaRPr lang="en-US" sz="5000" dirty="0">
                  <a:solidFill>
                    <a:schemeClr val="bg1"/>
                  </a:solidFill>
                </a:endParaRPr>
              </a:p>
            </p:txBody>
          </p:sp>
        </mc:Choice>
        <mc:Fallback xmlns="">
          <p:sp>
            <p:nvSpPr>
              <p:cNvPr id="15" name="TextBox 14">
                <a:extLst>
                  <a:ext uri="{FF2B5EF4-FFF2-40B4-BE49-F238E27FC236}">
                    <a16:creationId xmlns:a16="http://schemas.microsoft.com/office/drawing/2014/main" id="{6DAE9D82-73EC-3180-D124-535EE23E618A}"/>
                  </a:ext>
                </a:extLst>
              </p:cNvPr>
              <p:cNvSpPr txBox="1">
                <a:spLocks noRot="1" noChangeAspect="1" noMove="1" noResize="1" noEditPoints="1" noAdjustHandles="1" noChangeArrowheads="1" noChangeShapeType="1" noTextEdit="1"/>
              </p:cNvSpPr>
              <p:nvPr/>
            </p:nvSpPr>
            <p:spPr>
              <a:xfrm>
                <a:off x="7824494" y="4706069"/>
                <a:ext cx="2297663" cy="861774"/>
              </a:xfrm>
              <a:prstGeom prst="rect">
                <a:avLst/>
              </a:prstGeom>
              <a:blipFill>
                <a:blip r:embed="rId5"/>
                <a:stretch>
                  <a:fillRect t="-1408" b="-23944"/>
                </a:stretch>
              </a:blipFill>
              <a:ln w="381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93458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5A347-E6F6-E204-7F48-C01191D372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272D2E-A6F5-DA14-0FB0-F39BD50C7CE3}"/>
              </a:ext>
            </a:extLst>
          </p:cNvPr>
          <p:cNvSpPr>
            <a:spLocks noGrp="1"/>
          </p:cNvSpPr>
          <p:nvPr>
            <p:ph type="title"/>
          </p:nvPr>
        </p:nvSpPr>
        <p:spPr/>
        <p:txBody>
          <a:bodyPr/>
          <a:lstStyle/>
          <a:p>
            <a:r>
              <a:rPr lang="en-US" dirty="0"/>
              <a:t>Order of a Matrix</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213F436-3A69-51FA-CD7B-BAE7DD57EAEA}"/>
                  </a:ext>
                </a:extLst>
              </p:cNvPr>
              <p:cNvSpPr txBox="1"/>
              <p:nvPr/>
            </p:nvSpPr>
            <p:spPr>
              <a:xfrm>
                <a:off x="2299995" y="3147657"/>
                <a:ext cx="4110135" cy="7694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5000" i="1">
                          <a:solidFill>
                            <a:schemeClr val="bg1"/>
                          </a:solidFill>
                          <a:latin typeface="Cambria Math" panose="02040503050406030204" pitchFamily="18" charset="0"/>
                        </a:rPr>
                        <m:t>𝐶</m:t>
                      </m:r>
                      <m:r>
                        <a:rPr lang="en-GB" sz="5000" i="1">
                          <a:solidFill>
                            <a:schemeClr val="bg1"/>
                          </a:solidFill>
                          <a:latin typeface="Cambria Math" panose="02040503050406030204" pitchFamily="18" charset="0"/>
                        </a:rPr>
                        <m:t>=</m:t>
                      </m:r>
                      <m:d>
                        <m:dPr>
                          <m:begChr m:val="["/>
                          <m:endChr m:val="]"/>
                          <m:ctrlPr>
                            <a:rPr lang="en-GB" sz="5000" i="1">
                              <a:solidFill>
                                <a:schemeClr val="bg1"/>
                              </a:solidFill>
                              <a:latin typeface="Cambria Math" panose="02040503050406030204" pitchFamily="18" charset="0"/>
                            </a:rPr>
                          </m:ctrlPr>
                        </m:dPr>
                        <m:e>
                          <m:m>
                            <m:mPr>
                              <m:mcs>
                                <m:mc>
                                  <m:mcPr>
                                    <m:count m:val="3"/>
                                    <m:mcJc m:val="center"/>
                                  </m:mcPr>
                                </m:mc>
                              </m:mcs>
                              <m:ctrlPr>
                                <a:rPr lang="en-GB" sz="5000" i="1">
                                  <a:solidFill>
                                    <a:schemeClr val="bg1"/>
                                  </a:solidFill>
                                  <a:latin typeface="Cambria Math" panose="02040503050406030204" pitchFamily="18" charset="0"/>
                                </a:rPr>
                              </m:ctrlPr>
                            </m:mPr>
                            <m:mr>
                              <m:e>
                                <m:r>
                                  <m:rPr>
                                    <m:brk m:alnAt="7"/>
                                  </m:rPr>
                                  <a:rPr lang="en-GB" sz="5000" i="1">
                                    <a:solidFill>
                                      <a:schemeClr val="bg1"/>
                                    </a:solidFill>
                                    <a:latin typeface="Cambria Math" panose="02040503050406030204" pitchFamily="18" charset="0"/>
                                  </a:rPr>
                                  <m:t>1</m:t>
                                </m:r>
                              </m:e>
                              <m:e>
                                <m:r>
                                  <a:rPr lang="en-GB" sz="5000" i="1">
                                    <a:solidFill>
                                      <a:schemeClr val="bg1"/>
                                    </a:solidFill>
                                    <a:latin typeface="Cambria Math" panose="02040503050406030204" pitchFamily="18" charset="0"/>
                                  </a:rPr>
                                  <m:t>2</m:t>
                                </m:r>
                              </m:e>
                              <m:e>
                                <m:r>
                                  <a:rPr lang="en-GB" sz="5000" i="1">
                                    <a:solidFill>
                                      <a:schemeClr val="bg1"/>
                                    </a:solidFill>
                                    <a:latin typeface="Cambria Math" panose="02040503050406030204" pitchFamily="18" charset="0"/>
                                  </a:rPr>
                                  <m:t>3</m:t>
                                </m:r>
                              </m:e>
                            </m:mr>
                          </m:m>
                        </m:e>
                      </m:d>
                    </m:oMath>
                  </m:oMathPara>
                </a14:m>
                <a:endParaRPr lang="en-GB" sz="5000" dirty="0">
                  <a:solidFill>
                    <a:schemeClr val="bg1"/>
                  </a:solidFill>
                </a:endParaRPr>
              </a:p>
            </p:txBody>
          </p:sp>
        </mc:Choice>
        <mc:Fallback xmlns="">
          <p:sp>
            <p:nvSpPr>
              <p:cNvPr id="3" name="TextBox 2">
                <a:extLst>
                  <a:ext uri="{FF2B5EF4-FFF2-40B4-BE49-F238E27FC236}">
                    <a16:creationId xmlns:a16="http://schemas.microsoft.com/office/drawing/2014/main" id="{1213F436-3A69-51FA-CD7B-BAE7DD57EAEA}"/>
                  </a:ext>
                </a:extLst>
              </p:cNvPr>
              <p:cNvSpPr txBox="1">
                <a:spLocks noRot="1" noChangeAspect="1" noMove="1" noResize="1" noEditPoints="1" noAdjustHandles="1" noChangeArrowheads="1" noChangeShapeType="1" noTextEdit="1"/>
              </p:cNvSpPr>
              <p:nvPr/>
            </p:nvSpPr>
            <p:spPr>
              <a:xfrm>
                <a:off x="2299995" y="3147657"/>
                <a:ext cx="4110135" cy="769441"/>
              </a:xfrm>
              <a:prstGeom prst="rect">
                <a:avLst/>
              </a:prstGeom>
              <a:blipFill>
                <a:blip r:embed="rId2"/>
                <a:stretch>
                  <a:fillRect l="-3692"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DBC064C-6193-FB28-FEE5-E7CF7B2A503F}"/>
                  </a:ext>
                </a:extLst>
              </p:cNvPr>
              <p:cNvSpPr txBox="1"/>
              <p:nvPr/>
            </p:nvSpPr>
            <p:spPr>
              <a:xfrm>
                <a:off x="7517363" y="2514983"/>
                <a:ext cx="3324807" cy="203478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5000" i="1">
                          <a:solidFill>
                            <a:schemeClr val="bg1"/>
                          </a:solidFill>
                          <a:latin typeface="Cambria Math" panose="02040503050406030204" pitchFamily="18" charset="0"/>
                        </a:rPr>
                        <m:t>𝐷</m:t>
                      </m:r>
                      <m:r>
                        <a:rPr lang="en-GB" sz="5000" i="1">
                          <a:solidFill>
                            <a:schemeClr val="bg1"/>
                          </a:solidFill>
                          <a:latin typeface="Cambria Math" panose="02040503050406030204" pitchFamily="18" charset="0"/>
                        </a:rPr>
                        <m:t>=</m:t>
                      </m:r>
                      <m:d>
                        <m:dPr>
                          <m:begChr m:val="["/>
                          <m:endChr m:val="]"/>
                          <m:ctrlPr>
                            <a:rPr lang="en-GB" sz="5000" i="1">
                              <a:solidFill>
                                <a:schemeClr val="bg1"/>
                              </a:solidFill>
                              <a:latin typeface="Cambria Math" panose="02040503050406030204" pitchFamily="18" charset="0"/>
                            </a:rPr>
                          </m:ctrlPr>
                        </m:dPr>
                        <m:e>
                          <m:m>
                            <m:mPr>
                              <m:mcs>
                                <m:mc>
                                  <m:mcPr>
                                    <m:count m:val="2"/>
                                    <m:mcJc m:val="center"/>
                                  </m:mcPr>
                                </m:mc>
                              </m:mcs>
                              <m:ctrlPr>
                                <a:rPr lang="en-GB" sz="5000" i="1">
                                  <a:solidFill>
                                    <a:schemeClr val="bg1"/>
                                  </a:solidFill>
                                  <a:latin typeface="Cambria Math" panose="02040503050406030204" pitchFamily="18" charset="0"/>
                                </a:rPr>
                              </m:ctrlPr>
                            </m:mPr>
                            <m:mr>
                              <m:e>
                                <m:r>
                                  <m:rPr>
                                    <m:brk m:alnAt="7"/>
                                  </m:rPr>
                                  <a:rPr lang="en-GB" sz="5000" i="1">
                                    <a:solidFill>
                                      <a:schemeClr val="bg1"/>
                                    </a:solidFill>
                                    <a:latin typeface="Cambria Math" panose="02040503050406030204" pitchFamily="18" charset="0"/>
                                  </a:rPr>
                                  <m:t>1</m:t>
                                </m:r>
                              </m:e>
                              <m:e>
                                <m:r>
                                  <a:rPr lang="en-GB" sz="5000" i="1">
                                    <a:solidFill>
                                      <a:schemeClr val="bg1"/>
                                    </a:solidFill>
                                    <a:latin typeface="Cambria Math" panose="02040503050406030204" pitchFamily="18" charset="0"/>
                                  </a:rPr>
                                  <m:t>2</m:t>
                                </m:r>
                              </m:e>
                            </m:mr>
                            <m:mr>
                              <m:e>
                                <m:r>
                                  <a:rPr lang="en-GB" sz="5000" i="1">
                                    <a:solidFill>
                                      <a:schemeClr val="bg1"/>
                                    </a:solidFill>
                                    <a:latin typeface="Cambria Math" panose="02040503050406030204" pitchFamily="18" charset="0"/>
                                  </a:rPr>
                                  <m:t>3</m:t>
                                </m:r>
                              </m:e>
                              <m:e>
                                <m:r>
                                  <a:rPr lang="en-GB" sz="5000" i="1">
                                    <a:solidFill>
                                      <a:schemeClr val="bg1"/>
                                    </a:solidFill>
                                    <a:latin typeface="Cambria Math" panose="02040503050406030204" pitchFamily="18" charset="0"/>
                                  </a:rPr>
                                  <m:t>4</m:t>
                                </m:r>
                              </m:e>
                            </m:mr>
                            <m:mr>
                              <m:e>
                                <m:r>
                                  <a:rPr lang="en-GB" sz="5000" i="1">
                                    <a:solidFill>
                                      <a:schemeClr val="bg1"/>
                                    </a:solidFill>
                                    <a:latin typeface="Cambria Math" panose="02040503050406030204" pitchFamily="18" charset="0"/>
                                  </a:rPr>
                                  <m:t>5</m:t>
                                </m:r>
                              </m:e>
                              <m:e>
                                <m:r>
                                  <a:rPr lang="en-GB" sz="5000" i="1">
                                    <a:solidFill>
                                      <a:schemeClr val="bg1"/>
                                    </a:solidFill>
                                    <a:latin typeface="Cambria Math" panose="02040503050406030204" pitchFamily="18" charset="0"/>
                                  </a:rPr>
                                  <m:t>6</m:t>
                                </m:r>
                              </m:e>
                            </m:mr>
                          </m:m>
                        </m:e>
                      </m:d>
                    </m:oMath>
                  </m:oMathPara>
                </a14:m>
                <a:endParaRPr lang="en-GB" sz="5000" dirty="0">
                  <a:solidFill>
                    <a:schemeClr val="bg1"/>
                  </a:solidFill>
                </a:endParaRPr>
              </a:p>
            </p:txBody>
          </p:sp>
        </mc:Choice>
        <mc:Fallback xmlns="">
          <p:sp>
            <p:nvSpPr>
              <p:cNvPr id="4" name="TextBox 3">
                <a:extLst>
                  <a:ext uri="{FF2B5EF4-FFF2-40B4-BE49-F238E27FC236}">
                    <a16:creationId xmlns:a16="http://schemas.microsoft.com/office/drawing/2014/main" id="{ADBC064C-6193-FB28-FEE5-E7CF7B2A503F}"/>
                  </a:ext>
                </a:extLst>
              </p:cNvPr>
              <p:cNvSpPr txBox="1">
                <a:spLocks noRot="1" noChangeAspect="1" noMove="1" noResize="1" noEditPoints="1" noAdjustHandles="1" noChangeArrowheads="1" noChangeShapeType="1" noTextEdit="1"/>
              </p:cNvSpPr>
              <p:nvPr/>
            </p:nvSpPr>
            <p:spPr>
              <a:xfrm>
                <a:off x="7517363" y="2514983"/>
                <a:ext cx="3324807" cy="2034788"/>
              </a:xfrm>
              <a:prstGeom prst="rect">
                <a:avLst/>
              </a:prstGeom>
              <a:blipFill>
                <a:blip r:embed="rId3"/>
                <a:stretch>
                  <a:fillRect l="-3422" t="-621" b="-9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C2223D-BCD8-DB22-A6C3-588595A5FBC8}"/>
                  </a:ext>
                </a:extLst>
              </p:cNvPr>
              <p:cNvSpPr txBox="1"/>
              <p:nvPr/>
            </p:nvSpPr>
            <p:spPr>
              <a:xfrm>
                <a:off x="3401784" y="4709058"/>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1 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3</m:t>
                      </m:r>
                    </m:oMath>
                  </m:oMathPara>
                </a14:m>
                <a:endParaRPr lang="en-US" sz="5000" dirty="0">
                  <a:solidFill>
                    <a:schemeClr val="bg1"/>
                  </a:solidFill>
                </a:endParaRPr>
              </a:p>
            </p:txBody>
          </p:sp>
        </mc:Choice>
        <mc:Fallback xmlns="">
          <p:sp>
            <p:nvSpPr>
              <p:cNvPr id="12" name="TextBox 11">
                <a:extLst>
                  <a:ext uri="{FF2B5EF4-FFF2-40B4-BE49-F238E27FC236}">
                    <a16:creationId xmlns:a16="http://schemas.microsoft.com/office/drawing/2014/main" id="{EBC2223D-BCD8-DB22-A6C3-588595A5FBC8}"/>
                  </a:ext>
                </a:extLst>
              </p:cNvPr>
              <p:cNvSpPr txBox="1">
                <a:spLocks noRot="1" noChangeAspect="1" noMove="1" noResize="1" noEditPoints="1" noAdjustHandles="1" noChangeArrowheads="1" noChangeShapeType="1" noTextEdit="1"/>
              </p:cNvSpPr>
              <p:nvPr/>
            </p:nvSpPr>
            <p:spPr>
              <a:xfrm>
                <a:off x="3401784" y="4709058"/>
                <a:ext cx="2297663" cy="861774"/>
              </a:xfrm>
              <a:prstGeom prst="rect">
                <a:avLst/>
              </a:prstGeom>
              <a:blipFill>
                <a:blip r:embed="rId4"/>
                <a:stretch>
                  <a:fillRect t="-1389" b="-22222"/>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50307A-E816-12D5-5E00-02E762FDB4E9}"/>
                  </a:ext>
                </a:extLst>
              </p:cNvPr>
              <p:cNvSpPr txBox="1"/>
              <p:nvPr/>
            </p:nvSpPr>
            <p:spPr>
              <a:xfrm>
                <a:off x="8263033" y="4706069"/>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3 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2</m:t>
                      </m:r>
                    </m:oMath>
                  </m:oMathPara>
                </a14:m>
                <a:endParaRPr lang="en-US" sz="5000" dirty="0">
                  <a:solidFill>
                    <a:schemeClr val="bg1"/>
                  </a:solidFill>
                </a:endParaRPr>
              </a:p>
            </p:txBody>
          </p:sp>
        </mc:Choice>
        <mc:Fallback xmlns="">
          <p:sp>
            <p:nvSpPr>
              <p:cNvPr id="15" name="TextBox 14">
                <a:extLst>
                  <a:ext uri="{FF2B5EF4-FFF2-40B4-BE49-F238E27FC236}">
                    <a16:creationId xmlns:a16="http://schemas.microsoft.com/office/drawing/2014/main" id="{E850307A-E816-12D5-5E00-02E762FDB4E9}"/>
                  </a:ext>
                </a:extLst>
              </p:cNvPr>
              <p:cNvSpPr txBox="1">
                <a:spLocks noRot="1" noChangeAspect="1" noMove="1" noResize="1" noEditPoints="1" noAdjustHandles="1" noChangeArrowheads="1" noChangeShapeType="1" noTextEdit="1"/>
              </p:cNvSpPr>
              <p:nvPr/>
            </p:nvSpPr>
            <p:spPr>
              <a:xfrm>
                <a:off x="8263033" y="4706069"/>
                <a:ext cx="2297663" cy="861774"/>
              </a:xfrm>
              <a:prstGeom prst="rect">
                <a:avLst/>
              </a:prstGeom>
              <a:blipFill>
                <a:blip r:embed="rId5"/>
                <a:stretch>
                  <a:fillRect t="-1408" b="-23944"/>
                </a:stretch>
              </a:blipFill>
              <a:ln w="381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148306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AA467-A102-044C-B655-19233276D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8A752-139E-F39F-B6C2-7A365BA936BB}"/>
              </a:ext>
            </a:extLst>
          </p:cNvPr>
          <p:cNvSpPr>
            <a:spLocks noGrp="1"/>
          </p:cNvSpPr>
          <p:nvPr>
            <p:ph type="title"/>
          </p:nvPr>
        </p:nvSpPr>
        <p:spPr/>
        <p:txBody>
          <a:bodyPr/>
          <a:lstStyle/>
          <a:p>
            <a:r>
              <a:rPr lang="en-US" dirty="0"/>
              <a:t>Adding 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FF04E6-2A05-A711-3B1C-F4ABAC7C46F0}"/>
                  </a:ext>
                </a:extLst>
              </p:cNvPr>
              <p:cNvSpPr txBox="1"/>
              <p:nvPr/>
            </p:nvSpPr>
            <p:spPr>
              <a:xfrm>
                <a:off x="4436705" y="2015328"/>
                <a:ext cx="3671597" cy="10264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−4</m:t>
                                </m:r>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83FF04E6-2A05-A711-3B1C-F4ABAC7C46F0}"/>
                  </a:ext>
                </a:extLst>
              </p:cNvPr>
              <p:cNvSpPr txBox="1">
                <a:spLocks noRot="1" noChangeAspect="1" noMove="1" noResize="1" noEditPoints="1" noAdjustHandles="1" noChangeArrowheads="1" noChangeShapeType="1" noTextEdit="1"/>
              </p:cNvSpPr>
              <p:nvPr/>
            </p:nvSpPr>
            <p:spPr>
              <a:xfrm>
                <a:off x="4436705" y="2015328"/>
                <a:ext cx="3671597" cy="1026435"/>
              </a:xfrm>
              <a:prstGeom prst="rect">
                <a:avLst/>
              </a:prstGeom>
              <a:blipFill>
                <a:blip r:embed="rId3"/>
                <a:stretch>
                  <a:fillRect t="-2439"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D9E41A2-D242-6FF1-8B3E-A007CC4A165A}"/>
                  </a:ext>
                </a:extLst>
              </p:cNvPr>
              <p:cNvSpPr txBox="1"/>
              <p:nvPr/>
            </p:nvSpPr>
            <p:spPr>
              <a:xfrm>
                <a:off x="8710641" y="2015328"/>
                <a:ext cx="3829702" cy="1024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4" name="TextBox 3">
                <a:extLst>
                  <a:ext uri="{FF2B5EF4-FFF2-40B4-BE49-F238E27FC236}">
                    <a16:creationId xmlns:a16="http://schemas.microsoft.com/office/drawing/2014/main" id="{DD9E41A2-D242-6FF1-8B3E-A007CC4A165A}"/>
                  </a:ext>
                </a:extLst>
              </p:cNvPr>
              <p:cNvSpPr txBox="1">
                <a:spLocks noRot="1" noChangeAspect="1" noMove="1" noResize="1" noEditPoints="1" noAdjustHandles="1" noChangeArrowheads="1" noChangeShapeType="1" noTextEdit="1"/>
              </p:cNvSpPr>
              <p:nvPr/>
            </p:nvSpPr>
            <p:spPr>
              <a:xfrm>
                <a:off x="8710641" y="2015328"/>
                <a:ext cx="3829702" cy="1024127"/>
              </a:xfrm>
              <a:prstGeom prst="rect">
                <a:avLst/>
              </a:prstGeom>
              <a:blipFill>
                <a:blip r:embed="rId4"/>
                <a:stretch>
                  <a:fillRect t="-2439" b="-15854"/>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5AC472E0-26AD-4E51-D967-2404358FCE58}"/>
              </a:ext>
            </a:extLst>
          </p:cNvPr>
          <p:cNvSpPr txBox="1">
            <a:spLocks/>
          </p:cNvSpPr>
          <p:nvPr/>
        </p:nvSpPr>
        <p:spPr>
          <a:xfrm>
            <a:off x="838200" y="2286869"/>
            <a:ext cx="3799637" cy="24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Adding matrices can only be possible if the number of rows and columns of both matrices are the same.</a:t>
            </a:r>
            <a:endParaRPr lang="en-US" dirty="0"/>
          </a:p>
        </p:txBody>
      </p:sp>
    </p:spTree>
    <p:extLst>
      <p:ext uri="{BB962C8B-B14F-4D97-AF65-F5344CB8AC3E}">
        <p14:creationId xmlns:p14="http://schemas.microsoft.com/office/powerpoint/2010/main" val="1827429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D5E87-DCDF-AB8A-313D-3642DC966D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96A29-E8F8-BD7E-6C21-25AC30343837}"/>
              </a:ext>
            </a:extLst>
          </p:cNvPr>
          <p:cNvSpPr>
            <a:spLocks noGrp="1"/>
          </p:cNvSpPr>
          <p:nvPr>
            <p:ph type="title"/>
          </p:nvPr>
        </p:nvSpPr>
        <p:spPr/>
        <p:txBody>
          <a:bodyPr/>
          <a:lstStyle/>
          <a:p>
            <a:r>
              <a:rPr lang="en-US" dirty="0"/>
              <a:t>Adding 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59AC8A-D2F3-181A-4F03-26910D742A17}"/>
                  </a:ext>
                </a:extLst>
              </p:cNvPr>
              <p:cNvSpPr txBox="1"/>
              <p:nvPr/>
            </p:nvSpPr>
            <p:spPr>
              <a:xfrm>
                <a:off x="4436705" y="2015328"/>
                <a:ext cx="3671597" cy="10264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−4</m:t>
                                </m:r>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EE59AC8A-D2F3-181A-4F03-26910D742A17}"/>
                  </a:ext>
                </a:extLst>
              </p:cNvPr>
              <p:cNvSpPr txBox="1">
                <a:spLocks noRot="1" noChangeAspect="1" noMove="1" noResize="1" noEditPoints="1" noAdjustHandles="1" noChangeArrowheads="1" noChangeShapeType="1" noTextEdit="1"/>
              </p:cNvSpPr>
              <p:nvPr/>
            </p:nvSpPr>
            <p:spPr>
              <a:xfrm>
                <a:off x="4436705" y="2015328"/>
                <a:ext cx="3671597" cy="1026435"/>
              </a:xfrm>
              <a:prstGeom prst="rect">
                <a:avLst/>
              </a:prstGeom>
              <a:blipFill>
                <a:blip r:embed="rId3"/>
                <a:stretch>
                  <a:fillRect t="-2439"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9687F0-2483-E687-779A-32A7481ECD13}"/>
                  </a:ext>
                </a:extLst>
              </p:cNvPr>
              <p:cNvSpPr txBox="1"/>
              <p:nvPr/>
            </p:nvSpPr>
            <p:spPr>
              <a:xfrm>
                <a:off x="8710641" y="2015328"/>
                <a:ext cx="3829702" cy="1024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4" name="TextBox 3">
                <a:extLst>
                  <a:ext uri="{FF2B5EF4-FFF2-40B4-BE49-F238E27FC236}">
                    <a16:creationId xmlns:a16="http://schemas.microsoft.com/office/drawing/2014/main" id="{E49687F0-2483-E687-779A-32A7481ECD13}"/>
                  </a:ext>
                </a:extLst>
              </p:cNvPr>
              <p:cNvSpPr txBox="1">
                <a:spLocks noRot="1" noChangeAspect="1" noMove="1" noResize="1" noEditPoints="1" noAdjustHandles="1" noChangeArrowheads="1" noChangeShapeType="1" noTextEdit="1"/>
              </p:cNvSpPr>
              <p:nvPr/>
            </p:nvSpPr>
            <p:spPr>
              <a:xfrm>
                <a:off x="8710641" y="2015328"/>
                <a:ext cx="3829702" cy="1024127"/>
              </a:xfrm>
              <a:prstGeom prst="rect">
                <a:avLst/>
              </a:prstGeom>
              <a:blipFill>
                <a:blip r:embed="rId4"/>
                <a:stretch>
                  <a:fillRect t="-2439" b="-15854"/>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2A6DA1D1-6D4A-DCCA-22DB-FAD93A1E2E0C}"/>
              </a:ext>
            </a:extLst>
          </p:cNvPr>
          <p:cNvSpPr txBox="1">
            <a:spLocks/>
          </p:cNvSpPr>
          <p:nvPr/>
        </p:nvSpPr>
        <p:spPr>
          <a:xfrm>
            <a:off x="838200" y="2286869"/>
            <a:ext cx="3799637" cy="24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While adding two matrices, we add the corresponding elements</a:t>
            </a:r>
            <a:endParaRPr lang="en-US" dirty="0"/>
          </a:p>
        </p:txBody>
      </p:sp>
    </p:spTree>
    <p:extLst>
      <p:ext uri="{BB962C8B-B14F-4D97-AF65-F5344CB8AC3E}">
        <p14:creationId xmlns:p14="http://schemas.microsoft.com/office/powerpoint/2010/main" val="348137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B24B2-C8CF-0C62-3FB1-EB240C3B5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F83E15-3541-B1AF-0AE3-735C5783FB65}"/>
              </a:ext>
            </a:extLst>
          </p:cNvPr>
          <p:cNvSpPr>
            <a:spLocks noGrp="1"/>
          </p:cNvSpPr>
          <p:nvPr>
            <p:ph type="title"/>
          </p:nvPr>
        </p:nvSpPr>
        <p:spPr/>
        <p:txBody>
          <a:bodyPr/>
          <a:lstStyle/>
          <a:p>
            <a:r>
              <a:rPr lang="en-US" dirty="0"/>
              <a:t>Adding 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74AFFD4-D3A3-6D3D-0657-AA1878734557}"/>
                  </a:ext>
                </a:extLst>
              </p:cNvPr>
              <p:cNvSpPr txBox="1"/>
              <p:nvPr/>
            </p:nvSpPr>
            <p:spPr>
              <a:xfrm>
                <a:off x="2523929" y="2015328"/>
                <a:ext cx="3671597" cy="10264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−4</m:t>
                                </m:r>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374AFFD4-D3A3-6D3D-0657-AA1878734557}"/>
                  </a:ext>
                </a:extLst>
              </p:cNvPr>
              <p:cNvSpPr txBox="1">
                <a:spLocks noRot="1" noChangeAspect="1" noMove="1" noResize="1" noEditPoints="1" noAdjustHandles="1" noChangeArrowheads="1" noChangeShapeType="1" noTextEdit="1"/>
              </p:cNvSpPr>
              <p:nvPr/>
            </p:nvSpPr>
            <p:spPr>
              <a:xfrm>
                <a:off x="2523929" y="2015328"/>
                <a:ext cx="3671597" cy="1026435"/>
              </a:xfrm>
              <a:prstGeom prst="rect">
                <a:avLst/>
              </a:prstGeom>
              <a:blipFill>
                <a:blip r:embed="rId3"/>
                <a:stretch>
                  <a:fillRect t="-2439"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B6C33F-65DA-E669-5B95-7F4DC9B916B6}"/>
                  </a:ext>
                </a:extLst>
              </p:cNvPr>
              <p:cNvSpPr txBox="1"/>
              <p:nvPr/>
            </p:nvSpPr>
            <p:spPr>
              <a:xfrm>
                <a:off x="6797865" y="2015328"/>
                <a:ext cx="3829702" cy="1024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4" name="TextBox 3">
                <a:extLst>
                  <a:ext uri="{FF2B5EF4-FFF2-40B4-BE49-F238E27FC236}">
                    <a16:creationId xmlns:a16="http://schemas.microsoft.com/office/drawing/2014/main" id="{6BB6C33F-65DA-E669-5B95-7F4DC9B916B6}"/>
                  </a:ext>
                </a:extLst>
              </p:cNvPr>
              <p:cNvSpPr txBox="1">
                <a:spLocks noRot="1" noChangeAspect="1" noMove="1" noResize="1" noEditPoints="1" noAdjustHandles="1" noChangeArrowheads="1" noChangeShapeType="1" noTextEdit="1"/>
              </p:cNvSpPr>
              <p:nvPr/>
            </p:nvSpPr>
            <p:spPr>
              <a:xfrm>
                <a:off x="6797865" y="2015328"/>
                <a:ext cx="3829702" cy="1024127"/>
              </a:xfrm>
              <a:prstGeom prst="rect">
                <a:avLst/>
              </a:prstGeom>
              <a:blipFill>
                <a:blip r:embed="rId4"/>
                <a:stretch>
                  <a:fillRect t="-2439"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D07A75-57D8-0514-5E71-9ED5B786725A}"/>
                  </a:ext>
                </a:extLst>
              </p:cNvPr>
              <p:cNvSpPr txBox="1"/>
              <p:nvPr/>
            </p:nvSpPr>
            <p:spPr>
              <a:xfrm>
                <a:off x="2735035" y="3559629"/>
                <a:ext cx="6576916" cy="11356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3+4</m:t>
                                </m:r>
                              </m:e>
                            </m:mr>
                            <m:mr>
                              <m:e>
                                <m:r>
                                  <a:rPr lang="en-GB" sz="4000" b="0" i="1" smtClean="0">
                                    <a:solidFill>
                                      <a:schemeClr val="bg1"/>
                                    </a:solidFill>
                                    <a:latin typeface="Cambria Math" panose="02040503050406030204" pitchFamily="18" charset="0"/>
                                  </a:rPr>
                                  <m:t>5+(−3)</m:t>
                                </m:r>
                              </m:e>
                              <m:e>
                                <m:r>
                                  <a:rPr lang="en-GB" sz="4000" b="0" i="1" smtClean="0">
                                    <a:solidFill>
                                      <a:schemeClr val="bg1"/>
                                    </a:solidFill>
                                    <a:latin typeface="Cambria Math" panose="02040503050406030204" pitchFamily="18" charset="0"/>
                                  </a:rPr>
                                  <m:t>−4+5</m:t>
                                </m:r>
                              </m:e>
                            </m:mr>
                          </m:m>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CFD07A75-57D8-0514-5E71-9ED5B786725A}"/>
                  </a:ext>
                </a:extLst>
              </p:cNvPr>
              <p:cNvSpPr txBox="1">
                <a:spLocks noRot="1" noChangeAspect="1" noMove="1" noResize="1" noEditPoints="1" noAdjustHandles="1" noChangeArrowheads="1" noChangeShapeType="1" noTextEdit="1"/>
              </p:cNvSpPr>
              <p:nvPr/>
            </p:nvSpPr>
            <p:spPr>
              <a:xfrm>
                <a:off x="2735035" y="3559629"/>
                <a:ext cx="6576916" cy="1135632"/>
              </a:xfrm>
              <a:prstGeom prst="rect">
                <a:avLst/>
              </a:prstGeom>
              <a:blipFill>
                <a:blip r:embed="rId5"/>
                <a:stretch>
                  <a:fillRect l="-3083" t="-1111" b="-2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694ABEC-900B-1C8E-F87F-3EE2F15D6207}"/>
                  </a:ext>
                </a:extLst>
              </p:cNvPr>
              <p:cNvSpPr txBox="1"/>
              <p:nvPr/>
            </p:nvSpPr>
            <p:spPr>
              <a:xfrm>
                <a:off x="2735035" y="5102290"/>
                <a:ext cx="3880369" cy="1022459"/>
              </a:xfrm>
              <a:prstGeom prst="rect">
                <a:avLst/>
              </a:prstGeom>
              <a:noFill/>
              <a:ln w="38100">
                <a:solidFill>
                  <a:schemeClr val="bg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9</m:t>
                                </m:r>
                              </m:e>
                              <m:e>
                                <m:r>
                                  <a:rPr lang="en-GB" sz="4000" b="0" i="1" smtClean="0">
                                    <a:solidFill>
                                      <a:schemeClr val="bg1"/>
                                    </a:solidFill>
                                    <a:latin typeface="Cambria Math" panose="02040503050406030204" pitchFamily="18" charset="0"/>
                                  </a:rPr>
                                  <m:t>7</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1</m:t>
                                </m:r>
                              </m:e>
                            </m:mr>
                          </m:m>
                        </m:e>
                      </m:d>
                    </m:oMath>
                  </m:oMathPara>
                </a14:m>
                <a:endParaRPr lang="en-GB" sz="4000" dirty="0">
                  <a:solidFill>
                    <a:schemeClr val="bg1"/>
                  </a:solidFill>
                </a:endParaRPr>
              </a:p>
            </p:txBody>
          </p:sp>
        </mc:Choice>
        <mc:Fallback xmlns="">
          <p:sp>
            <p:nvSpPr>
              <p:cNvPr id="11" name="TextBox 10">
                <a:extLst>
                  <a:ext uri="{FF2B5EF4-FFF2-40B4-BE49-F238E27FC236}">
                    <a16:creationId xmlns:a16="http://schemas.microsoft.com/office/drawing/2014/main" id="{5694ABEC-900B-1C8E-F87F-3EE2F15D6207}"/>
                  </a:ext>
                </a:extLst>
              </p:cNvPr>
              <p:cNvSpPr txBox="1">
                <a:spLocks noRot="1" noChangeAspect="1" noMove="1" noResize="1" noEditPoints="1" noAdjustHandles="1" noChangeArrowheads="1" noChangeShapeType="1" noTextEdit="1"/>
              </p:cNvSpPr>
              <p:nvPr/>
            </p:nvSpPr>
            <p:spPr>
              <a:xfrm>
                <a:off x="2735035" y="5102290"/>
                <a:ext cx="3880369" cy="1022459"/>
              </a:xfrm>
              <a:prstGeom prst="rect">
                <a:avLst/>
              </a:prstGeom>
              <a:blipFill>
                <a:blip r:embed="rId6"/>
                <a:stretch>
                  <a:fillRect l="-1294" b="-13095"/>
                </a:stretch>
              </a:blipFill>
              <a:ln w="38100">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880477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E7EB1-08CB-258E-C1A7-754D3E629A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B887BF-B459-08A3-7E5B-EA57A6C8C224}"/>
              </a:ext>
            </a:extLst>
          </p:cNvPr>
          <p:cNvSpPr>
            <a:spLocks noGrp="1"/>
          </p:cNvSpPr>
          <p:nvPr>
            <p:ph type="title"/>
          </p:nvPr>
        </p:nvSpPr>
        <p:spPr/>
        <p:txBody>
          <a:bodyPr/>
          <a:lstStyle/>
          <a:p>
            <a:r>
              <a:rPr lang="en-US" dirty="0"/>
              <a:t>Subtracting 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89767C6-559E-2BF8-38FF-4996C317BA7A}"/>
                  </a:ext>
                </a:extLst>
              </p:cNvPr>
              <p:cNvSpPr txBox="1"/>
              <p:nvPr/>
            </p:nvSpPr>
            <p:spPr>
              <a:xfrm>
                <a:off x="4436705" y="2015328"/>
                <a:ext cx="3671597" cy="10264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−4</m:t>
                                </m:r>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D89767C6-559E-2BF8-38FF-4996C317BA7A}"/>
                  </a:ext>
                </a:extLst>
              </p:cNvPr>
              <p:cNvSpPr txBox="1">
                <a:spLocks noRot="1" noChangeAspect="1" noMove="1" noResize="1" noEditPoints="1" noAdjustHandles="1" noChangeArrowheads="1" noChangeShapeType="1" noTextEdit="1"/>
              </p:cNvSpPr>
              <p:nvPr/>
            </p:nvSpPr>
            <p:spPr>
              <a:xfrm>
                <a:off x="4436705" y="2015328"/>
                <a:ext cx="3671597" cy="1026435"/>
              </a:xfrm>
              <a:prstGeom prst="rect">
                <a:avLst/>
              </a:prstGeom>
              <a:blipFill>
                <a:blip r:embed="rId3"/>
                <a:stretch>
                  <a:fillRect t="-2439"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7FB6E78-9D8B-1AE3-8B3F-07A0762375EB}"/>
                  </a:ext>
                </a:extLst>
              </p:cNvPr>
              <p:cNvSpPr txBox="1"/>
              <p:nvPr/>
            </p:nvSpPr>
            <p:spPr>
              <a:xfrm>
                <a:off x="8710641" y="2015328"/>
                <a:ext cx="3829702" cy="1024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4" name="TextBox 3">
                <a:extLst>
                  <a:ext uri="{FF2B5EF4-FFF2-40B4-BE49-F238E27FC236}">
                    <a16:creationId xmlns:a16="http://schemas.microsoft.com/office/drawing/2014/main" id="{77FB6E78-9D8B-1AE3-8B3F-07A0762375EB}"/>
                  </a:ext>
                </a:extLst>
              </p:cNvPr>
              <p:cNvSpPr txBox="1">
                <a:spLocks noRot="1" noChangeAspect="1" noMove="1" noResize="1" noEditPoints="1" noAdjustHandles="1" noChangeArrowheads="1" noChangeShapeType="1" noTextEdit="1"/>
              </p:cNvSpPr>
              <p:nvPr/>
            </p:nvSpPr>
            <p:spPr>
              <a:xfrm>
                <a:off x="8710641" y="2015328"/>
                <a:ext cx="3829702" cy="1024127"/>
              </a:xfrm>
              <a:prstGeom prst="rect">
                <a:avLst/>
              </a:prstGeom>
              <a:blipFill>
                <a:blip r:embed="rId4"/>
                <a:stretch>
                  <a:fillRect t="-2439" b="-15854"/>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6403FA20-8DE3-9B8C-5AC3-51A6D3A369A9}"/>
              </a:ext>
            </a:extLst>
          </p:cNvPr>
          <p:cNvSpPr txBox="1">
            <a:spLocks/>
          </p:cNvSpPr>
          <p:nvPr/>
        </p:nvSpPr>
        <p:spPr>
          <a:xfrm>
            <a:off x="838200" y="2286869"/>
            <a:ext cx="3799637" cy="24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Subtracting matrices can only be possible if the number of rows and columns of both matrices are the same.</a:t>
            </a:r>
            <a:endParaRPr lang="en-US" dirty="0"/>
          </a:p>
        </p:txBody>
      </p:sp>
    </p:spTree>
    <p:extLst>
      <p:ext uri="{BB962C8B-B14F-4D97-AF65-F5344CB8AC3E}">
        <p14:creationId xmlns:p14="http://schemas.microsoft.com/office/powerpoint/2010/main" val="3584133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AA8C7-544E-063C-1304-528FA37D84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66D58-1A22-7EE5-1659-71E69D7E4DEB}"/>
              </a:ext>
            </a:extLst>
          </p:cNvPr>
          <p:cNvSpPr>
            <a:spLocks noGrp="1"/>
          </p:cNvSpPr>
          <p:nvPr>
            <p:ph type="title"/>
          </p:nvPr>
        </p:nvSpPr>
        <p:spPr/>
        <p:txBody>
          <a:bodyPr/>
          <a:lstStyle/>
          <a:p>
            <a:r>
              <a:rPr lang="en-US" dirty="0"/>
              <a:t>Subtracting 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71B4CCD-1B55-BB91-E0AE-A88D2824C272}"/>
                  </a:ext>
                </a:extLst>
              </p:cNvPr>
              <p:cNvSpPr txBox="1"/>
              <p:nvPr/>
            </p:nvSpPr>
            <p:spPr>
              <a:xfrm>
                <a:off x="4436705" y="2015328"/>
                <a:ext cx="3671597" cy="10264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−4</m:t>
                                </m:r>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671B4CCD-1B55-BB91-E0AE-A88D2824C272}"/>
                  </a:ext>
                </a:extLst>
              </p:cNvPr>
              <p:cNvSpPr txBox="1">
                <a:spLocks noRot="1" noChangeAspect="1" noMove="1" noResize="1" noEditPoints="1" noAdjustHandles="1" noChangeArrowheads="1" noChangeShapeType="1" noTextEdit="1"/>
              </p:cNvSpPr>
              <p:nvPr/>
            </p:nvSpPr>
            <p:spPr>
              <a:xfrm>
                <a:off x="4436705" y="2015328"/>
                <a:ext cx="3671597" cy="1026435"/>
              </a:xfrm>
              <a:prstGeom prst="rect">
                <a:avLst/>
              </a:prstGeom>
              <a:blipFill>
                <a:blip r:embed="rId3"/>
                <a:stretch>
                  <a:fillRect t="-2439"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1B6666B-1571-3A10-66CE-1A16E72EF933}"/>
                  </a:ext>
                </a:extLst>
              </p:cNvPr>
              <p:cNvSpPr txBox="1"/>
              <p:nvPr/>
            </p:nvSpPr>
            <p:spPr>
              <a:xfrm>
                <a:off x="8710641" y="2015328"/>
                <a:ext cx="3829702" cy="1024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4" name="TextBox 3">
                <a:extLst>
                  <a:ext uri="{FF2B5EF4-FFF2-40B4-BE49-F238E27FC236}">
                    <a16:creationId xmlns:a16="http://schemas.microsoft.com/office/drawing/2014/main" id="{21B6666B-1571-3A10-66CE-1A16E72EF933}"/>
                  </a:ext>
                </a:extLst>
              </p:cNvPr>
              <p:cNvSpPr txBox="1">
                <a:spLocks noRot="1" noChangeAspect="1" noMove="1" noResize="1" noEditPoints="1" noAdjustHandles="1" noChangeArrowheads="1" noChangeShapeType="1" noTextEdit="1"/>
              </p:cNvSpPr>
              <p:nvPr/>
            </p:nvSpPr>
            <p:spPr>
              <a:xfrm>
                <a:off x="8710641" y="2015328"/>
                <a:ext cx="3829702" cy="1024127"/>
              </a:xfrm>
              <a:prstGeom prst="rect">
                <a:avLst/>
              </a:prstGeom>
              <a:blipFill>
                <a:blip r:embed="rId4"/>
                <a:stretch>
                  <a:fillRect t="-2439" b="-15854"/>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57E87C9C-4067-B681-799F-F54AD41C9AB4}"/>
              </a:ext>
            </a:extLst>
          </p:cNvPr>
          <p:cNvSpPr txBox="1">
            <a:spLocks/>
          </p:cNvSpPr>
          <p:nvPr/>
        </p:nvSpPr>
        <p:spPr>
          <a:xfrm>
            <a:off x="838200" y="2286869"/>
            <a:ext cx="3799637" cy="24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While subtracting two matrices, we add the corresponding elements</a:t>
            </a:r>
            <a:endParaRPr lang="en-US" dirty="0"/>
          </a:p>
        </p:txBody>
      </p:sp>
    </p:spTree>
    <p:extLst>
      <p:ext uri="{BB962C8B-B14F-4D97-AF65-F5344CB8AC3E}">
        <p14:creationId xmlns:p14="http://schemas.microsoft.com/office/powerpoint/2010/main" val="2465977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112-4355-93F3-6C43-B6EF59E833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ADA55C-4216-2874-B9B3-30490BA876E6}"/>
              </a:ext>
            </a:extLst>
          </p:cNvPr>
          <p:cNvSpPr>
            <a:spLocks noGrp="1"/>
          </p:cNvSpPr>
          <p:nvPr>
            <p:ph type="title"/>
          </p:nvPr>
        </p:nvSpPr>
        <p:spPr/>
        <p:txBody>
          <a:bodyPr/>
          <a:lstStyle/>
          <a:p>
            <a:r>
              <a:rPr lang="en-US" dirty="0"/>
              <a:t>Subtracting 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C4E45B-39DB-4CA5-FF66-FF4C20C152F9}"/>
                  </a:ext>
                </a:extLst>
              </p:cNvPr>
              <p:cNvSpPr txBox="1"/>
              <p:nvPr/>
            </p:nvSpPr>
            <p:spPr>
              <a:xfrm>
                <a:off x="2523929" y="2015328"/>
                <a:ext cx="3671597" cy="10264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−4</m:t>
                                </m:r>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04C4E45B-39DB-4CA5-FF66-FF4C20C152F9}"/>
                  </a:ext>
                </a:extLst>
              </p:cNvPr>
              <p:cNvSpPr txBox="1">
                <a:spLocks noRot="1" noChangeAspect="1" noMove="1" noResize="1" noEditPoints="1" noAdjustHandles="1" noChangeArrowheads="1" noChangeShapeType="1" noTextEdit="1"/>
              </p:cNvSpPr>
              <p:nvPr/>
            </p:nvSpPr>
            <p:spPr>
              <a:xfrm>
                <a:off x="2523929" y="2015328"/>
                <a:ext cx="3671597" cy="1026435"/>
              </a:xfrm>
              <a:prstGeom prst="rect">
                <a:avLst/>
              </a:prstGeom>
              <a:blipFill>
                <a:blip r:embed="rId3"/>
                <a:stretch>
                  <a:fillRect t="-2439"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8E32E08-D180-7C2F-3E6A-3164996B5123}"/>
                  </a:ext>
                </a:extLst>
              </p:cNvPr>
              <p:cNvSpPr txBox="1"/>
              <p:nvPr/>
            </p:nvSpPr>
            <p:spPr>
              <a:xfrm>
                <a:off x="6797865" y="2015328"/>
                <a:ext cx="3829702" cy="10241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4" name="TextBox 3">
                <a:extLst>
                  <a:ext uri="{FF2B5EF4-FFF2-40B4-BE49-F238E27FC236}">
                    <a16:creationId xmlns:a16="http://schemas.microsoft.com/office/drawing/2014/main" id="{88E32E08-D180-7C2F-3E6A-3164996B5123}"/>
                  </a:ext>
                </a:extLst>
              </p:cNvPr>
              <p:cNvSpPr txBox="1">
                <a:spLocks noRot="1" noChangeAspect="1" noMove="1" noResize="1" noEditPoints="1" noAdjustHandles="1" noChangeArrowheads="1" noChangeShapeType="1" noTextEdit="1"/>
              </p:cNvSpPr>
              <p:nvPr/>
            </p:nvSpPr>
            <p:spPr>
              <a:xfrm>
                <a:off x="6797865" y="2015328"/>
                <a:ext cx="3829702" cy="1024127"/>
              </a:xfrm>
              <a:prstGeom prst="rect">
                <a:avLst/>
              </a:prstGeom>
              <a:blipFill>
                <a:blip r:embed="rId4"/>
                <a:stretch>
                  <a:fillRect t="-2439"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E6EAC68-9358-13D9-A82E-0FF0CFDE7BE5}"/>
                  </a:ext>
                </a:extLst>
              </p:cNvPr>
              <p:cNvSpPr txBox="1"/>
              <p:nvPr/>
            </p:nvSpPr>
            <p:spPr>
              <a:xfrm>
                <a:off x="2735035" y="3559629"/>
                <a:ext cx="6576916" cy="11356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3−4</m:t>
                                </m:r>
                              </m:e>
                            </m:mr>
                            <m:mr>
                              <m:e>
                                <m:r>
                                  <a:rPr lang="en-GB" sz="4000" b="0" i="1" smtClean="0">
                                    <a:solidFill>
                                      <a:schemeClr val="bg1"/>
                                    </a:solidFill>
                                    <a:latin typeface="Cambria Math" panose="02040503050406030204" pitchFamily="18" charset="0"/>
                                  </a:rPr>
                                  <m:t>5−(−3)</m:t>
                                </m:r>
                              </m:e>
                              <m:e>
                                <m:r>
                                  <a:rPr lang="en-GB" sz="4000" b="0" i="1" smtClean="0">
                                    <a:solidFill>
                                      <a:schemeClr val="bg1"/>
                                    </a:solidFill>
                                    <a:latin typeface="Cambria Math" panose="02040503050406030204" pitchFamily="18" charset="0"/>
                                  </a:rPr>
                                  <m:t>−4−5</m:t>
                                </m:r>
                              </m:e>
                            </m:mr>
                          </m:m>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EE6EAC68-9358-13D9-A82E-0FF0CFDE7BE5}"/>
                  </a:ext>
                </a:extLst>
              </p:cNvPr>
              <p:cNvSpPr txBox="1">
                <a:spLocks noRot="1" noChangeAspect="1" noMove="1" noResize="1" noEditPoints="1" noAdjustHandles="1" noChangeArrowheads="1" noChangeShapeType="1" noTextEdit="1"/>
              </p:cNvSpPr>
              <p:nvPr/>
            </p:nvSpPr>
            <p:spPr>
              <a:xfrm>
                <a:off x="2735035" y="3559629"/>
                <a:ext cx="6576916" cy="1135632"/>
              </a:xfrm>
              <a:prstGeom prst="rect">
                <a:avLst/>
              </a:prstGeom>
              <a:blipFill>
                <a:blip r:embed="rId5"/>
                <a:stretch>
                  <a:fillRect l="-3083" t="-1111" b="-2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46E8317-FBCC-4429-214D-442511484FC1}"/>
                  </a:ext>
                </a:extLst>
              </p:cNvPr>
              <p:cNvSpPr txBox="1"/>
              <p:nvPr/>
            </p:nvSpPr>
            <p:spPr>
              <a:xfrm>
                <a:off x="2735035" y="5102290"/>
                <a:ext cx="4318908" cy="1038939"/>
              </a:xfrm>
              <a:prstGeom prst="rect">
                <a:avLst/>
              </a:prstGeom>
              <a:noFill/>
              <a:ln w="38100">
                <a:solidFill>
                  <a:schemeClr val="bg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−1</m:t>
                                </m:r>
                              </m:e>
                            </m:mr>
                            <m:mr>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−9</m:t>
                                </m:r>
                              </m:e>
                            </m:mr>
                          </m:m>
                        </m:e>
                      </m:d>
                    </m:oMath>
                  </m:oMathPara>
                </a14:m>
                <a:endParaRPr lang="en-GB" sz="4000" dirty="0">
                  <a:solidFill>
                    <a:schemeClr val="bg1"/>
                  </a:solidFill>
                </a:endParaRPr>
              </a:p>
            </p:txBody>
          </p:sp>
        </mc:Choice>
        <mc:Fallback xmlns="">
          <p:sp>
            <p:nvSpPr>
              <p:cNvPr id="11" name="TextBox 10">
                <a:extLst>
                  <a:ext uri="{FF2B5EF4-FFF2-40B4-BE49-F238E27FC236}">
                    <a16:creationId xmlns:a16="http://schemas.microsoft.com/office/drawing/2014/main" id="{846E8317-FBCC-4429-214D-442511484FC1}"/>
                  </a:ext>
                </a:extLst>
              </p:cNvPr>
              <p:cNvSpPr txBox="1">
                <a:spLocks noRot="1" noChangeAspect="1" noMove="1" noResize="1" noEditPoints="1" noAdjustHandles="1" noChangeArrowheads="1" noChangeShapeType="1" noTextEdit="1"/>
              </p:cNvSpPr>
              <p:nvPr/>
            </p:nvSpPr>
            <p:spPr>
              <a:xfrm>
                <a:off x="2735035" y="5102290"/>
                <a:ext cx="4318908" cy="1038939"/>
              </a:xfrm>
              <a:prstGeom prst="rect">
                <a:avLst/>
              </a:prstGeom>
              <a:blipFill>
                <a:blip r:embed="rId6"/>
                <a:stretch>
                  <a:fillRect l="-4956" b="-14118"/>
                </a:stretch>
              </a:blipFill>
              <a:ln w="38100">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512954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9C8E1-CBA0-70DB-7B82-9FF9FCB94B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DC1973-579F-A55D-75E3-F7023CD56142}"/>
              </a:ext>
            </a:extLst>
          </p:cNvPr>
          <p:cNvSpPr>
            <a:spLocks noGrp="1"/>
          </p:cNvSpPr>
          <p:nvPr>
            <p:ph type="title"/>
          </p:nvPr>
        </p:nvSpPr>
        <p:spPr/>
        <p:txBody>
          <a:bodyPr/>
          <a:lstStyle/>
          <a:p>
            <a:r>
              <a:rPr lang="en-US" dirty="0"/>
              <a:t>Scalar Multiplication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7611908-08B3-82DF-1319-36C4864D61A6}"/>
                  </a:ext>
                </a:extLst>
              </p:cNvPr>
              <p:cNvSpPr txBox="1"/>
              <p:nvPr/>
            </p:nvSpPr>
            <p:spPr>
              <a:xfrm>
                <a:off x="6517431" y="2015328"/>
                <a:ext cx="3671597" cy="10264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−4</m:t>
                                </m:r>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17611908-08B3-82DF-1319-36C4864D61A6}"/>
                  </a:ext>
                </a:extLst>
              </p:cNvPr>
              <p:cNvSpPr txBox="1">
                <a:spLocks noRot="1" noChangeAspect="1" noMove="1" noResize="1" noEditPoints="1" noAdjustHandles="1" noChangeArrowheads="1" noChangeShapeType="1" noTextEdit="1"/>
              </p:cNvSpPr>
              <p:nvPr/>
            </p:nvSpPr>
            <p:spPr>
              <a:xfrm>
                <a:off x="6517431" y="2015328"/>
                <a:ext cx="3671597" cy="1026435"/>
              </a:xfrm>
              <a:prstGeom prst="rect">
                <a:avLst/>
              </a:prstGeom>
              <a:blipFill>
                <a:blip r:embed="rId3"/>
                <a:stretch>
                  <a:fillRect t="-2439" b="-15854"/>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928A1B56-0EA0-6483-84F7-9D33B58B59D6}"/>
              </a:ext>
            </a:extLst>
          </p:cNvPr>
          <p:cNvSpPr txBox="1">
            <a:spLocks/>
          </p:cNvSpPr>
          <p:nvPr/>
        </p:nvSpPr>
        <p:spPr>
          <a:xfrm>
            <a:off x="838200" y="2286869"/>
            <a:ext cx="3799637" cy="24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The product of a matrix A with any number 'c' is obtained by multiplying every entry of the matrix A by c.</a:t>
            </a:r>
            <a:endParaRPr lang="en-US" dirty="0"/>
          </a:p>
        </p:txBody>
      </p:sp>
    </p:spTree>
    <p:extLst>
      <p:ext uri="{BB962C8B-B14F-4D97-AF65-F5344CB8AC3E}">
        <p14:creationId xmlns:p14="http://schemas.microsoft.com/office/powerpoint/2010/main" val="1331720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9AB3F01-B55F-9A63-14C3-6FC44C166E39}"/>
              </a:ext>
            </a:extLst>
          </p:cNvPr>
          <p:cNvSpPr txBox="1">
            <a:spLocks/>
          </p:cNvSpPr>
          <p:nvPr/>
        </p:nvSpPr>
        <p:spPr>
          <a:xfrm>
            <a:off x="838200" y="2286869"/>
            <a:ext cx="10515600" cy="4351338"/>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85800" indent="-685800" algn="l">
              <a:buFont typeface="Wingdings" pitchFamily="2" charset="2"/>
              <a:buChar char="Ø"/>
            </a:pPr>
            <a:r>
              <a:rPr lang="en-US" sz="4000" b="1" dirty="0"/>
              <a:t>What is a Derivative?</a:t>
            </a:r>
          </a:p>
          <a:p>
            <a:pPr marL="685800" indent="-685800" algn="l">
              <a:buFont typeface="Wingdings" pitchFamily="2" charset="2"/>
              <a:buChar char="Ø"/>
            </a:pPr>
            <a:r>
              <a:rPr lang="en-US" sz="4000" b="1" dirty="0">
                <a:solidFill>
                  <a:schemeClr val="tx1">
                    <a:lumMod val="50000"/>
                    <a:lumOff val="50000"/>
                  </a:schemeClr>
                </a:solidFill>
              </a:rPr>
              <a:t>What is a matrix?</a:t>
            </a:r>
          </a:p>
          <a:p>
            <a:pPr marL="685800" indent="-685800" algn="l">
              <a:buFont typeface="Wingdings" pitchFamily="2" charset="2"/>
              <a:buChar char="Ø"/>
            </a:pPr>
            <a:r>
              <a:rPr lang="en-US" sz="4000" b="1" dirty="0">
                <a:solidFill>
                  <a:schemeClr val="tx1">
                    <a:lumMod val="50000"/>
                    <a:lumOff val="50000"/>
                  </a:schemeClr>
                </a:solidFill>
              </a:rPr>
              <a:t>Notation of a Matrices</a:t>
            </a:r>
          </a:p>
          <a:p>
            <a:pPr marL="685800" indent="-685800" algn="l">
              <a:buFont typeface="Wingdings" pitchFamily="2" charset="2"/>
              <a:buChar char="Ø"/>
            </a:pPr>
            <a:r>
              <a:rPr lang="en-US" sz="4000" b="1" dirty="0">
                <a:solidFill>
                  <a:schemeClr val="tx1">
                    <a:lumMod val="50000"/>
                    <a:lumOff val="50000"/>
                  </a:schemeClr>
                </a:solidFill>
              </a:rPr>
              <a:t>Order of a Matrix</a:t>
            </a:r>
          </a:p>
          <a:p>
            <a:pPr marL="685800" indent="-685800" algn="l">
              <a:buFont typeface="Wingdings" pitchFamily="2" charset="2"/>
              <a:buChar char="Ø"/>
            </a:pPr>
            <a:r>
              <a:rPr lang="en-US" sz="4000" b="1" dirty="0">
                <a:solidFill>
                  <a:schemeClr val="tx1">
                    <a:lumMod val="50000"/>
                    <a:lumOff val="50000"/>
                  </a:schemeClr>
                </a:solidFill>
              </a:rPr>
              <a:t>Adding two Matrices</a:t>
            </a:r>
          </a:p>
          <a:p>
            <a:pPr marL="685800" indent="-685800" algn="l">
              <a:buFont typeface="Wingdings" pitchFamily="2" charset="2"/>
              <a:buChar char="Ø"/>
            </a:pPr>
            <a:r>
              <a:rPr lang="en-US" sz="4000" b="1" dirty="0">
                <a:solidFill>
                  <a:schemeClr val="tx1">
                    <a:lumMod val="50000"/>
                    <a:lumOff val="50000"/>
                  </a:schemeClr>
                </a:solidFill>
              </a:rPr>
              <a:t>Subtracting two Matrices</a:t>
            </a:r>
          </a:p>
          <a:p>
            <a:pPr marL="685800" indent="-685800" algn="l">
              <a:buFont typeface="Wingdings" pitchFamily="2" charset="2"/>
              <a:buChar char="Ø"/>
            </a:pPr>
            <a:r>
              <a:rPr lang="en-US" sz="4000" b="1" dirty="0">
                <a:solidFill>
                  <a:schemeClr val="tx1">
                    <a:lumMod val="50000"/>
                    <a:lumOff val="50000"/>
                  </a:schemeClr>
                </a:solidFill>
              </a:rPr>
              <a:t>Scalar Multiplication</a:t>
            </a:r>
          </a:p>
          <a:p>
            <a:pPr marL="685800" indent="-685800" algn="l">
              <a:buFont typeface="Wingdings" pitchFamily="2" charset="2"/>
              <a:buChar char="Ø"/>
            </a:pPr>
            <a:r>
              <a:rPr lang="en-US" sz="4000" b="1" dirty="0">
                <a:solidFill>
                  <a:schemeClr val="tx1">
                    <a:lumMod val="50000"/>
                    <a:lumOff val="50000"/>
                  </a:schemeClr>
                </a:solidFill>
              </a:rPr>
              <a:t>Multiplying two Matrices</a:t>
            </a:r>
          </a:p>
        </p:txBody>
      </p:sp>
      <p:sp>
        <p:nvSpPr>
          <p:cNvPr id="2" name="Title 1">
            <a:extLst>
              <a:ext uri="{FF2B5EF4-FFF2-40B4-BE49-F238E27FC236}">
                <a16:creationId xmlns:a16="http://schemas.microsoft.com/office/drawing/2014/main" id="{EDF040CE-CACD-0DC8-2221-0DE503F00D88}"/>
              </a:ext>
            </a:extLst>
          </p:cNvPr>
          <p:cNvSpPr txBox="1">
            <a:spLocks/>
          </p:cNvSpPr>
          <p:nvPr/>
        </p:nvSpPr>
        <p:spPr>
          <a:xfrm>
            <a:off x="838199" y="826369"/>
            <a:ext cx="1097404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US" dirty="0">
                <a:solidFill>
                  <a:srgbClr val="0070C0"/>
                </a:solidFill>
              </a:rPr>
              <a:t>Outline</a:t>
            </a:r>
          </a:p>
        </p:txBody>
      </p:sp>
    </p:spTree>
    <p:extLst>
      <p:ext uri="{BB962C8B-B14F-4D97-AF65-F5344CB8AC3E}">
        <p14:creationId xmlns:p14="http://schemas.microsoft.com/office/powerpoint/2010/main" val="3611571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F3BB2-1E8E-BAEA-624A-8672696625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229018-8AD9-EA91-E45A-E4EF7A81B1E4}"/>
              </a:ext>
            </a:extLst>
          </p:cNvPr>
          <p:cNvSpPr>
            <a:spLocks noGrp="1"/>
          </p:cNvSpPr>
          <p:nvPr>
            <p:ph type="title"/>
          </p:nvPr>
        </p:nvSpPr>
        <p:spPr/>
        <p:txBody>
          <a:bodyPr/>
          <a:lstStyle/>
          <a:p>
            <a:r>
              <a:rPr lang="en-US" dirty="0"/>
              <a:t>Scalar Multiplication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A4A459E-928A-20A0-9287-BAE9780B9AF3}"/>
                  </a:ext>
                </a:extLst>
              </p:cNvPr>
              <p:cNvSpPr txBox="1"/>
              <p:nvPr/>
            </p:nvSpPr>
            <p:spPr>
              <a:xfrm>
                <a:off x="4260201" y="2015328"/>
                <a:ext cx="3671597" cy="102643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−4</m:t>
                                </m:r>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FA4A459E-928A-20A0-9287-BAE9780B9AF3}"/>
                  </a:ext>
                </a:extLst>
              </p:cNvPr>
              <p:cNvSpPr txBox="1">
                <a:spLocks noRot="1" noChangeAspect="1" noMove="1" noResize="1" noEditPoints="1" noAdjustHandles="1" noChangeArrowheads="1" noChangeShapeType="1" noTextEdit="1"/>
              </p:cNvSpPr>
              <p:nvPr/>
            </p:nvSpPr>
            <p:spPr>
              <a:xfrm>
                <a:off x="4260201" y="2015328"/>
                <a:ext cx="3671597" cy="1026435"/>
              </a:xfrm>
              <a:prstGeom prst="rect">
                <a:avLst/>
              </a:prstGeom>
              <a:blipFill>
                <a:blip r:embed="rId3"/>
                <a:stretch>
                  <a:fillRect t="-2439"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16235F-EA2C-E8F2-60A9-AEB2732D65C2}"/>
                  </a:ext>
                </a:extLst>
              </p:cNvPr>
              <p:cNvSpPr txBox="1"/>
              <p:nvPr/>
            </p:nvSpPr>
            <p:spPr>
              <a:xfrm>
                <a:off x="2735035" y="3559629"/>
                <a:ext cx="6576916" cy="11356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4</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4</m:t>
                                </m:r>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 2</m:t>
                                </m:r>
                              </m:e>
                              <m:e>
                                <m:r>
                                  <m:rPr>
                                    <m:brk m:alnAt="7"/>
                                  </m:rPr>
                                  <a:rPr lang="en-GB" sz="4000" i="1">
                                    <a:solidFill>
                                      <a:schemeClr val="bg1"/>
                                    </a:solidFill>
                                    <a:latin typeface="Cambria Math" panose="02040503050406030204" pitchFamily="18" charset="0"/>
                                  </a:rPr>
                                  <m:t>4</m:t>
                                </m:r>
                                <m:r>
                                  <a:rPr lang="en-GB" sz="4000" b="0" i="1" smtClean="0">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3</m:t>
                                </m:r>
                              </m:e>
                            </m:mr>
                            <m:mr>
                              <m:e>
                                <m:r>
                                  <m:rPr>
                                    <m:brk m:alnAt="7"/>
                                  </m:rPr>
                                  <a:rPr lang="en-GB" sz="4000" i="1">
                                    <a:solidFill>
                                      <a:schemeClr val="bg1"/>
                                    </a:solidFill>
                                    <a:latin typeface="Cambria Math" panose="02040503050406030204" pitchFamily="18" charset="0"/>
                                  </a:rPr>
                                  <m:t>4</m:t>
                                </m:r>
                                <m:r>
                                  <a:rPr lang="en-GB" sz="4000" b="0" i="1" smtClean="0">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5</m:t>
                                </m:r>
                              </m:e>
                              <m:e>
                                <m:r>
                                  <m:rPr>
                                    <m:brk m:alnAt="7"/>
                                  </m:rPr>
                                  <a:rPr lang="en-GB" sz="4000" i="1">
                                    <a:solidFill>
                                      <a:schemeClr val="bg1"/>
                                    </a:solidFill>
                                    <a:latin typeface="Cambria Math" panose="02040503050406030204" pitchFamily="18" charset="0"/>
                                  </a:rPr>
                                  <m:t>4</m:t>
                                </m:r>
                                <m:r>
                                  <a:rPr lang="en-GB" sz="4000" b="0" i="1" smtClean="0">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(−4)</m:t>
                                </m:r>
                              </m:e>
                            </m:mr>
                          </m:m>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CC16235F-EA2C-E8F2-60A9-AEB2732D65C2}"/>
                  </a:ext>
                </a:extLst>
              </p:cNvPr>
              <p:cNvSpPr txBox="1">
                <a:spLocks noRot="1" noChangeAspect="1" noMove="1" noResize="1" noEditPoints="1" noAdjustHandles="1" noChangeArrowheads="1" noChangeShapeType="1" noTextEdit="1"/>
              </p:cNvSpPr>
              <p:nvPr/>
            </p:nvSpPr>
            <p:spPr>
              <a:xfrm>
                <a:off x="2735035" y="3559629"/>
                <a:ext cx="6576916" cy="1135632"/>
              </a:xfrm>
              <a:prstGeom prst="rect">
                <a:avLst/>
              </a:prstGeom>
              <a:blipFill>
                <a:blip r:embed="rId4"/>
                <a:stretch>
                  <a:fillRect t="-8889"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8A0D03F-7F59-A580-E9CB-776291AEFF9C}"/>
                  </a:ext>
                </a:extLst>
              </p:cNvPr>
              <p:cNvSpPr txBox="1"/>
              <p:nvPr/>
            </p:nvSpPr>
            <p:spPr>
              <a:xfrm>
                <a:off x="4146484" y="5102290"/>
                <a:ext cx="3899030" cy="1026435"/>
              </a:xfrm>
              <a:prstGeom prst="rect">
                <a:avLst/>
              </a:prstGeom>
              <a:noFill/>
              <a:ln w="38100">
                <a:solidFill>
                  <a:schemeClr val="bg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4</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2"/>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12</m:t>
                                </m:r>
                              </m:e>
                            </m:mr>
                            <m:mr>
                              <m:e>
                                <m:r>
                                  <a:rPr lang="en-GB" sz="4000" b="0" i="1" smtClean="0">
                                    <a:solidFill>
                                      <a:schemeClr val="bg1"/>
                                    </a:solidFill>
                                    <a:latin typeface="Cambria Math" panose="02040503050406030204" pitchFamily="18" charset="0"/>
                                  </a:rPr>
                                  <m:t>20</m:t>
                                </m:r>
                              </m:e>
                              <m:e>
                                <m:r>
                                  <a:rPr lang="en-GB" sz="4000" b="0" i="1" smtClean="0">
                                    <a:solidFill>
                                      <a:schemeClr val="bg1"/>
                                    </a:solidFill>
                                    <a:latin typeface="Cambria Math" panose="02040503050406030204" pitchFamily="18" charset="0"/>
                                  </a:rPr>
                                  <m:t>−16</m:t>
                                </m:r>
                              </m:e>
                            </m:mr>
                          </m:m>
                        </m:e>
                      </m:d>
                    </m:oMath>
                  </m:oMathPara>
                </a14:m>
                <a:endParaRPr lang="en-GB" sz="4000" dirty="0">
                  <a:solidFill>
                    <a:schemeClr val="bg1"/>
                  </a:solidFill>
                </a:endParaRPr>
              </a:p>
            </p:txBody>
          </p:sp>
        </mc:Choice>
        <mc:Fallback xmlns="">
          <p:sp>
            <p:nvSpPr>
              <p:cNvPr id="11" name="TextBox 10">
                <a:extLst>
                  <a:ext uri="{FF2B5EF4-FFF2-40B4-BE49-F238E27FC236}">
                    <a16:creationId xmlns:a16="http://schemas.microsoft.com/office/drawing/2014/main" id="{A8A0D03F-7F59-A580-E9CB-776291AEFF9C}"/>
                  </a:ext>
                </a:extLst>
              </p:cNvPr>
              <p:cNvSpPr txBox="1">
                <a:spLocks noRot="1" noChangeAspect="1" noMove="1" noResize="1" noEditPoints="1" noAdjustHandles="1" noChangeArrowheads="1" noChangeShapeType="1" noTextEdit="1"/>
              </p:cNvSpPr>
              <p:nvPr/>
            </p:nvSpPr>
            <p:spPr>
              <a:xfrm>
                <a:off x="4146484" y="5102290"/>
                <a:ext cx="3899030" cy="1026435"/>
              </a:xfrm>
              <a:prstGeom prst="rect">
                <a:avLst/>
              </a:prstGeom>
              <a:blipFill>
                <a:blip r:embed="rId5"/>
                <a:stretch>
                  <a:fillRect l="-4167" b="-13095"/>
                </a:stretch>
              </a:blipFill>
              <a:ln w="38100">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403593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9995E-730C-94D6-54F2-1615E49B4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BA0F0-3966-40AE-0B71-27B851C735AB}"/>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986539F-8A7F-7223-ACD6-07A6EB04177D}"/>
                  </a:ext>
                </a:extLst>
              </p:cNvPr>
              <p:cNvSpPr txBox="1"/>
              <p:nvPr/>
            </p:nvSpPr>
            <p:spPr>
              <a:xfrm>
                <a:off x="6517431" y="2015328"/>
                <a:ext cx="425216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A986539F-8A7F-7223-ACD6-07A6EB04177D}"/>
                  </a:ext>
                </a:extLst>
              </p:cNvPr>
              <p:cNvSpPr txBox="1">
                <a:spLocks noRot="1" noChangeAspect="1" noMove="1" noResize="1" noEditPoints="1" noAdjustHandles="1" noChangeArrowheads="1" noChangeShapeType="1" noTextEdit="1"/>
              </p:cNvSpPr>
              <p:nvPr/>
            </p:nvSpPr>
            <p:spPr>
              <a:xfrm>
                <a:off x="6517431" y="2015328"/>
                <a:ext cx="4252169" cy="615553"/>
              </a:xfrm>
              <a:prstGeom prst="rect">
                <a:avLst/>
              </a:prstGeom>
              <a:blipFill>
                <a:blip r:embed="rId3"/>
                <a:stretch>
                  <a:fillRect t="-8000" b="-34000"/>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17D76150-9ACC-159B-4862-D945980B590F}"/>
              </a:ext>
            </a:extLst>
          </p:cNvPr>
          <p:cNvSpPr txBox="1">
            <a:spLocks/>
          </p:cNvSpPr>
          <p:nvPr/>
        </p:nvSpPr>
        <p:spPr>
          <a:xfrm>
            <a:off x="838200" y="2286869"/>
            <a:ext cx="3799637" cy="24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Multiplying matrices is possible only </a:t>
            </a:r>
            <a:r>
              <a:rPr lang="en-PH" b="1" dirty="0"/>
              <a:t>if the number of columns in the first matrix and rows in the second matrix are equal.</a:t>
            </a:r>
            <a:endParaRPr lang="en-US"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50623D9-523C-3DDE-C6B4-78C7610F5BB9}"/>
                  </a:ext>
                </a:extLst>
              </p:cNvPr>
              <p:cNvSpPr txBox="1"/>
              <p:nvPr/>
            </p:nvSpPr>
            <p:spPr>
              <a:xfrm>
                <a:off x="6517431" y="3340891"/>
                <a:ext cx="4252169"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4" name="TextBox 3">
                <a:extLst>
                  <a:ext uri="{FF2B5EF4-FFF2-40B4-BE49-F238E27FC236}">
                    <a16:creationId xmlns:a16="http://schemas.microsoft.com/office/drawing/2014/main" id="{550623D9-523C-3DDE-C6B4-78C7610F5BB9}"/>
                  </a:ext>
                </a:extLst>
              </p:cNvPr>
              <p:cNvSpPr txBox="1">
                <a:spLocks noRot="1" noChangeAspect="1" noMove="1" noResize="1" noEditPoints="1" noAdjustHandles="1" noChangeArrowheads="1" noChangeShapeType="1" noTextEdit="1"/>
              </p:cNvSpPr>
              <p:nvPr/>
            </p:nvSpPr>
            <p:spPr>
              <a:xfrm>
                <a:off x="6517431" y="3340891"/>
                <a:ext cx="4252169" cy="1676934"/>
              </a:xfrm>
              <a:prstGeom prst="rect">
                <a:avLst/>
              </a:prstGeom>
              <a:blipFill>
                <a:blip r:embed="rId4"/>
                <a:stretch>
                  <a:fillRect t="-752" b="-7519"/>
                </a:stretch>
              </a:blipFill>
            </p:spPr>
            <p:txBody>
              <a:bodyPr/>
              <a:lstStyle/>
              <a:p>
                <a:r>
                  <a:rPr lang="en-US">
                    <a:noFill/>
                  </a:rPr>
                  <a:t> </a:t>
                </a:r>
              </a:p>
            </p:txBody>
          </p:sp>
        </mc:Fallback>
      </mc:AlternateContent>
    </p:spTree>
    <p:extLst>
      <p:ext uri="{BB962C8B-B14F-4D97-AF65-F5344CB8AC3E}">
        <p14:creationId xmlns:p14="http://schemas.microsoft.com/office/powerpoint/2010/main" val="909185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CE01E-FE79-5B15-5412-847A61F353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B5CB8-57AD-DCBC-F14B-F0BFA9850960}"/>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AA372EE-94E2-D885-EB27-C0C84FFD1AC8}"/>
                  </a:ext>
                </a:extLst>
              </p:cNvPr>
              <p:cNvSpPr txBox="1"/>
              <p:nvPr/>
            </p:nvSpPr>
            <p:spPr>
              <a:xfrm>
                <a:off x="1650044" y="2506815"/>
                <a:ext cx="425216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CAA372EE-94E2-D885-EB27-C0C84FFD1AC8}"/>
                  </a:ext>
                </a:extLst>
              </p:cNvPr>
              <p:cNvSpPr txBox="1">
                <a:spLocks noRot="1" noChangeAspect="1" noMove="1" noResize="1" noEditPoints="1" noAdjustHandles="1" noChangeArrowheads="1" noChangeShapeType="1" noTextEdit="1"/>
              </p:cNvSpPr>
              <p:nvPr/>
            </p:nvSpPr>
            <p:spPr>
              <a:xfrm>
                <a:off x="1650044" y="2506815"/>
                <a:ext cx="4252169" cy="615553"/>
              </a:xfrm>
              <a:prstGeom prst="rect">
                <a:avLst/>
              </a:prstGeom>
              <a:blipFill>
                <a:blip r:embed="rId3"/>
                <a:stretch>
                  <a:fillRect t="-10204" b="-36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63B8D3-152B-2AB9-D6BD-CA49DF041E14}"/>
                  </a:ext>
                </a:extLst>
              </p:cNvPr>
              <p:cNvSpPr txBox="1"/>
              <p:nvPr/>
            </p:nvSpPr>
            <p:spPr>
              <a:xfrm>
                <a:off x="7238057" y="1976124"/>
                <a:ext cx="2372575"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A163B8D3-152B-2AB9-D6BD-CA49DF041E14}"/>
                  </a:ext>
                </a:extLst>
              </p:cNvPr>
              <p:cNvSpPr txBox="1">
                <a:spLocks noRot="1" noChangeAspect="1" noMove="1" noResize="1" noEditPoints="1" noAdjustHandles="1" noChangeArrowheads="1" noChangeShapeType="1" noTextEdit="1"/>
              </p:cNvSpPr>
              <p:nvPr/>
            </p:nvSpPr>
            <p:spPr>
              <a:xfrm>
                <a:off x="7238057" y="1976124"/>
                <a:ext cx="2372575" cy="1676934"/>
              </a:xfrm>
              <a:prstGeom prst="rect">
                <a:avLst/>
              </a:prstGeom>
              <a:blipFill>
                <a:blip r:embed="rId4"/>
                <a:stretch>
                  <a:fillRect l="-6915" t="-752" b="-82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56F6B1-6971-B746-6C8F-5DA8FD403D80}"/>
                  </a:ext>
                </a:extLst>
              </p:cNvPr>
              <p:cNvSpPr txBox="1"/>
              <p:nvPr/>
            </p:nvSpPr>
            <p:spPr>
              <a:xfrm>
                <a:off x="2627296" y="3856176"/>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1 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3</m:t>
                      </m:r>
                    </m:oMath>
                  </m:oMathPara>
                </a14:m>
                <a:endParaRPr lang="en-US" sz="5000" dirty="0">
                  <a:solidFill>
                    <a:schemeClr val="bg1"/>
                  </a:solidFill>
                </a:endParaRPr>
              </a:p>
            </p:txBody>
          </p:sp>
        </mc:Choice>
        <mc:Fallback xmlns="">
          <p:sp>
            <p:nvSpPr>
              <p:cNvPr id="10" name="TextBox 9">
                <a:extLst>
                  <a:ext uri="{FF2B5EF4-FFF2-40B4-BE49-F238E27FC236}">
                    <a16:creationId xmlns:a16="http://schemas.microsoft.com/office/drawing/2014/main" id="{3256F6B1-6971-B746-6C8F-5DA8FD403D80}"/>
                  </a:ext>
                </a:extLst>
              </p:cNvPr>
              <p:cNvSpPr txBox="1">
                <a:spLocks noRot="1" noChangeAspect="1" noMove="1" noResize="1" noEditPoints="1" noAdjustHandles="1" noChangeArrowheads="1" noChangeShapeType="1" noTextEdit="1"/>
              </p:cNvSpPr>
              <p:nvPr/>
            </p:nvSpPr>
            <p:spPr>
              <a:xfrm>
                <a:off x="2627296" y="3856176"/>
                <a:ext cx="2297663" cy="861774"/>
              </a:xfrm>
              <a:prstGeom prst="rect">
                <a:avLst/>
              </a:prstGeom>
              <a:blipFill>
                <a:blip r:embed="rId5"/>
                <a:stretch>
                  <a:fillRect t="-1408" b="-23944"/>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8F6809-A1D4-8CA9-F565-8BB0085F9824}"/>
                  </a:ext>
                </a:extLst>
              </p:cNvPr>
              <p:cNvSpPr txBox="1"/>
              <p:nvPr/>
            </p:nvSpPr>
            <p:spPr>
              <a:xfrm>
                <a:off x="7596763" y="3856176"/>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3 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1</m:t>
                      </m:r>
                    </m:oMath>
                  </m:oMathPara>
                </a14:m>
                <a:endParaRPr lang="en-US" sz="5000" dirty="0">
                  <a:solidFill>
                    <a:schemeClr val="bg1"/>
                  </a:solidFill>
                </a:endParaRPr>
              </a:p>
            </p:txBody>
          </p:sp>
        </mc:Choice>
        <mc:Fallback xmlns="">
          <p:sp>
            <p:nvSpPr>
              <p:cNvPr id="11" name="TextBox 10">
                <a:extLst>
                  <a:ext uri="{FF2B5EF4-FFF2-40B4-BE49-F238E27FC236}">
                    <a16:creationId xmlns:a16="http://schemas.microsoft.com/office/drawing/2014/main" id="{2F8F6809-A1D4-8CA9-F565-8BB0085F9824}"/>
                  </a:ext>
                </a:extLst>
              </p:cNvPr>
              <p:cNvSpPr txBox="1">
                <a:spLocks noRot="1" noChangeAspect="1" noMove="1" noResize="1" noEditPoints="1" noAdjustHandles="1" noChangeArrowheads="1" noChangeShapeType="1" noTextEdit="1"/>
              </p:cNvSpPr>
              <p:nvPr/>
            </p:nvSpPr>
            <p:spPr>
              <a:xfrm>
                <a:off x="7596763" y="3856176"/>
                <a:ext cx="2297663" cy="861774"/>
              </a:xfrm>
              <a:prstGeom prst="rect">
                <a:avLst/>
              </a:prstGeom>
              <a:blipFill>
                <a:blip r:embed="rId6"/>
                <a:stretch>
                  <a:fillRect t="-1408" b="-23944"/>
                </a:stretch>
              </a:blipFill>
              <a:ln w="381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57995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06FAC-D918-05EE-4AE3-CF46F8308C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2AB2D-8F36-AF44-0943-DE8458A32EB3}"/>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61B90B-827A-8838-B0E3-EEDFB3F42951}"/>
                  </a:ext>
                </a:extLst>
              </p:cNvPr>
              <p:cNvSpPr txBox="1"/>
              <p:nvPr/>
            </p:nvSpPr>
            <p:spPr>
              <a:xfrm>
                <a:off x="1650044" y="2506815"/>
                <a:ext cx="425216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FF61B90B-827A-8838-B0E3-EEDFB3F42951}"/>
                  </a:ext>
                </a:extLst>
              </p:cNvPr>
              <p:cNvSpPr txBox="1">
                <a:spLocks noRot="1" noChangeAspect="1" noMove="1" noResize="1" noEditPoints="1" noAdjustHandles="1" noChangeArrowheads="1" noChangeShapeType="1" noTextEdit="1"/>
              </p:cNvSpPr>
              <p:nvPr/>
            </p:nvSpPr>
            <p:spPr>
              <a:xfrm>
                <a:off x="1650044" y="2506815"/>
                <a:ext cx="4252169" cy="615553"/>
              </a:xfrm>
              <a:prstGeom prst="rect">
                <a:avLst/>
              </a:prstGeom>
              <a:blipFill>
                <a:blip r:embed="rId3"/>
                <a:stretch>
                  <a:fillRect t="-10204" b="-36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CFA3A4B-822E-5953-55B4-F22B6A3AD477}"/>
                  </a:ext>
                </a:extLst>
              </p:cNvPr>
              <p:cNvSpPr txBox="1"/>
              <p:nvPr/>
            </p:nvSpPr>
            <p:spPr>
              <a:xfrm>
                <a:off x="7238057" y="1976124"/>
                <a:ext cx="2372575"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0CFA3A4B-822E-5953-55B4-F22B6A3AD477}"/>
                  </a:ext>
                </a:extLst>
              </p:cNvPr>
              <p:cNvSpPr txBox="1">
                <a:spLocks noRot="1" noChangeAspect="1" noMove="1" noResize="1" noEditPoints="1" noAdjustHandles="1" noChangeArrowheads="1" noChangeShapeType="1" noTextEdit="1"/>
              </p:cNvSpPr>
              <p:nvPr/>
            </p:nvSpPr>
            <p:spPr>
              <a:xfrm>
                <a:off x="7238057" y="1976124"/>
                <a:ext cx="2372575" cy="1676934"/>
              </a:xfrm>
              <a:prstGeom prst="rect">
                <a:avLst/>
              </a:prstGeom>
              <a:blipFill>
                <a:blip r:embed="rId4"/>
                <a:stretch>
                  <a:fillRect l="-6915" t="-752" b="-82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0D166A-C5C4-BE52-BAE8-AD0984ABDE3C}"/>
                  </a:ext>
                </a:extLst>
              </p:cNvPr>
              <p:cNvSpPr txBox="1"/>
              <p:nvPr/>
            </p:nvSpPr>
            <p:spPr>
              <a:xfrm>
                <a:off x="2627296" y="3856176"/>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1 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3</m:t>
                      </m:r>
                    </m:oMath>
                  </m:oMathPara>
                </a14:m>
                <a:endParaRPr lang="en-US" sz="5000" dirty="0">
                  <a:solidFill>
                    <a:schemeClr val="bg1"/>
                  </a:solidFill>
                </a:endParaRPr>
              </a:p>
            </p:txBody>
          </p:sp>
        </mc:Choice>
        <mc:Fallback xmlns="">
          <p:sp>
            <p:nvSpPr>
              <p:cNvPr id="10" name="TextBox 9">
                <a:extLst>
                  <a:ext uri="{FF2B5EF4-FFF2-40B4-BE49-F238E27FC236}">
                    <a16:creationId xmlns:a16="http://schemas.microsoft.com/office/drawing/2014/main" id="{3C0D166A-C5C4-BE52-BAE8-AD0984ABDE3C}"/>
                  </a:ext>
                </a:extLst>
              </p:cNvPr>
              <p:cNvSpPr txBox="1">
                <a:spLocks noRot="1" noChangeAspect="1" noMove="1" noResize="1" noEditPoints="1" noAdjustHandles="1" noChangeArrowheads="1" noChangeShapeType="1" noTextEdit="1"/>
              </p:cNvSpPr>
              <p:nvPr/>
            </p:nvSpPr>
            <p:spPr>
              <a:xfrm>
                <a:off x="2627296" y="3856176"/>
                <a:ext cx="2297663" cy="861774"/>
              </a:xfrm>
              <a:prstGeom prst="rect">
                <a:avLst/>
              </a:prstGeom>
              <a:blipFill>
                <a:blip r:embed="rId5"/>
                <a:stretch>
                  <a:fillRect t="-1408" b="-23944"/>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E8491B-22E8-2F11-CA1E-963F504D91CB}"/>
                  </a:ext>
                </a:extLst>
              </p:cNvPr>
              <p:cNvSpPr txBox="1"/>
              <p:nvPr/>
            </p:nvSpPr>
            <p:spPr>
              <a:xfrm>
                <a:off x="7596763" y="3856176"/>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3 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1</m:t>
                      </m:r>
                    </m:oMath>
                  </m:oMathPara>
                </a14:m>
                <a:endParaRPr lang="en-US" sz="5000" dirty="0">
                  <a:solidFill>
                    <a:schemeClr val="bg1"/>
                  </a:solidFill>
                </a:endParaRPr>
              </a:p>
            </p:txBody>
          </p:sp>
        </mc:Choice>
        <mc:Fallback xmlns="">
          <p:sp>
            <p:nvSpPr>
              <p:cNvPr id="11" name="TextBox 10">
                <a:extLst>
                  <a:ext uri="{FF2B5EF4-FFF2-40B4-BE49-F238E27FC236}">
                    <a16:creationId xmlns:a16="http://schemas.microsoft.com/office/drawing/2014/main" id="{9AE8491B-22E8-2F11-CA1E-963F504D91CB}"/>
                  </a:ext>
                </a:extLst>
              </p:cNvPr>
              <p:cNvSpPr txBox="1">
                <a:spLocks noRot="1" noChangeAspect="1" noMove="1" noResize="1" noEditPoints="1" noAdjustHandles="1" noChangeArrowheads="1" noChangeShapeType="1" noTextEdit="1"/>
              </p:cNvSpPr>
              <p:nvPr/>
            </p:nvSpPr>
            <p:spPr>
              <a:xfrm>
                <a:off x="7596763" y="3856176"/>
                <a:ext cx="2297663" cy="861774"/>
              </a:xfrm>
              <a:prstGeom prst="rect">
                <a:avLst/>
              </a:prstGeom>
              <a:blipFill>
                <a:blip r:embed="rId6"/>
                <a:stretch>
                  <a:fillRect t="-1408" b="-23944"/>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32B316-835A-C174-6657-B9D191040548}"/>
                  </a:ext>
                </a:extLst>
              </p:cNvPr>
              <p:cNvSpPr txBox="1">
                <a:spLocks/>
              </p:cNvSpPr>
              <p:nvPr/>
            </p:nvSpPr>
            <p:spPr>
              <a:xfrm>
                <a:off x="1650044" y="5267136"/>
                <a:ext cx="8374489" cy="764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If we multiply </a:t>
                </a:r>
                <a14:m>
                  <m:oMath xmlns:m="http://schemas.openxmlformats.org/officeDocument/2006/math">
                    <m:r>
                      <a:rPr lang="en-GB" b="0" i="1" dirty="0" smtClean="0">
                        <a:latin typeface="Cambria Math" panose="02040503050406030204" pitchFamily="18" charset="0"/>
                        <a:ea typeface="Cambria Math" panose="02040503050406030204" pitchFamily="18" charset="0"/>
                      </a:rPr>
                      <m:t>𝐴</m:t>
                    </m:r>
                    <m:r>
                      <a:rPr lang="en-GB" b="0" i="1" dirty="0" smtClean="0">
                        <a:latin typeface="Cambria Math" panose="02040503050406030204" pitchFamily="18" charset="0"/>
                        <a:ea typeface="Cambria Math" panose="02040503050406030204" pitchFamily="18" charset="0"/>
                      </a:rPr>
                      <m:t> × </m:t>
                    </m:r>
                    <m:r>
                      <a:rPr lang="en-GB" b="0" i="1" dirty="0" smtClean="0">
                        <a:latin typeface="Cambria Math" panose="02040503050406030204" pitchFamily="18" charset="0"/>
                        <a:ea typeface="Cambria Math" panose="02040503050406030204" pitchFamily="18" charset="0"/>
                      </a:rPr>
                      <m:t>𝐵</m:t>
                    </m:r>
                    <m:r>
                      <a:rPr lang="en-GB" b="0" i="1" dirty="0" smtClean="0">
                        <a:latin typeface="Cambria Math" panose="02040503050406030204" pitchFamily="18" charset="0"/>
                        <a:ea typeface="Cambria Math" panose="02040503050406030204" pitchFamily="18" charset="0"/>
                      </a:rPr>
                      <m:t> </m:t>
                    </m:r>
                    <m:r>
                      <a:rPr lang="en-GB" b="0" i="0" dirty="0" smtClean="0">
                        <a:latin typeface="Cambria Math" panose="02040503050406030204" pitchFamily="18" charset="0"/>
                        <a:ea typeface="Cambria Math" panose="02040503050406030204" pitchFamily="18" charset="0"/>
                      </a:rPr>
                      <m:t>,</m:t>
                    </m:r>
                  </m:oMath>
                </a14:m>
                <a:r>
                  <a:rPr lang="en-US" dirty="0"/>
                  <a:t> we would need to multiply each row element in</a:t>
                </a:r>
                <a:r>
                  <a:rPr lang="en-GB" dirty="0">
                    <a:ea typeface="Cambria Math" panose="02040503050406030204" pitchFamily="18" charset="0"/>
                  </a:rPr>
                  <a:t> </a:t>
                </a:r>
                <a14:m>
                  <m:oMath xmlns:m="http://schemas.openxmlformats.org/officeDocument/2006/math">
                    <m:r>
                      <a:rPr lang="en-GB" i="1" dirty="0">
                        <a:latin typeface="Cambria Math" panose="02040503050406030204" pitchFamily="18" charset="0"/>
                        <a:ea typeface="Cambria Math" panose="02040503050406030204" pitchFamily="18" charset="0"/>
                      </a:rPr>
                      <m:t>𝐴</m:t>
                    </m:r>
                  </m:oMath>
                </a14:m>
                <a:r>
                  <a:rPr lang="en-US" dirty="0"/>
                  <a:t> with the column elements in </a:t>
                </a:r>
                <a14:m>
                  <m:oMath xmlns:m="http://schemas.openxmlformats.org/officeDocument/2006/math">
                    <m:r>
                      <a:rPr lang="en-GB" b="0" i="1" smtClean="0">
                        <a:latin typeface="Cambria Math" panose="02040503050406030204" pitchFamily="18" charset="0"/>
                      </a:rPr>
                      <m:t>𝐵</m:t>
                    </m:r>
                  </m:oMath>
                </a14:m>
                <a:r>
                  <a:rPr lang="en-US" dirty="0"/>
                  <a:t>   </a:t>
                </a:r>
              </a:p>
            </p:txBody>
          </p:sp>
        </mc:Choice>
        <mc:Fallback xmlns="">
          <p:sp>
            <p:nvSpPr>
              <p:cNvPr id="3" name="Content Placeholder 2">
                <a:extLst>
                  <a:ext uri="{FF2B5EF4-FFF2-40B4-BE49-F238E27FC236}">
                    <a16:creationId xmlns:a16="http://schemas.microsoft.com/office/drawing/2014/main" id="{8332B316-835A-C174-6657-B9D191040548}"/>
                  </a:ext>
                </a:extLst>
              </p:cNvPr>
              <p:cNvSpPr txBox="1">
                <a:spLocks noRot="1" noChangeAspect="1" noMove="1" noResize="1" noEditPoints="1" noAdjustHandles="1" noChangeArrowheads="1" noChangeShapeType="1" noTextEdit="1"/>
              </p:cNvSpPr>
              <p:nvPr/>
            </p:nvSpPr>
            <p:spPr>
              <a:xfrm>
                <a:off x="1650044" y="5267136"/>
                <a:ext cx="8374489" cy="764495"/>
              </a:xfrm>
              <a:prstGeom prst="rect">
                <a:avLst/>
              </a:prstGeom>
              <a:blipFill>
                <a:blip r:embed="rId7"/>
                <a:stretch>
                  <a:fillRect l="-1515" t="-13115" r="-455" b="-36066"/>
                </a:stretch>
              </a:blipFill>
            </p:spPr>
            <p:txBody>
              <a:bodyPr/>
              <a:lstStyle/>
              <a:p>
                <a:r>
                  <a:rPr lang="en-US">
                    <a:noFill/>
                  </a:rPr>
                  <a:t> </a:t>
                </a:r>
              </a:p>
            </p:txBody>
          </p:sp>
        </mc:Fallback>
      </mc:AlternateContent>
    </p:spTree>
    <p:extLst>
      <p:ext uri="{BB962C8B-B14F-4D97-AF65-F5344CB8AC3E}">
        <p14:creationId xmlns:p14="http://schemas.microsoft.com/office/powerpoint/2010/main" val="3157262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6CEFD-A3B8-CB2D-0BD4-3DF7605BC9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6BA502-7ACC-DA79-04AE-7025A2624902}"/>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55F0FE-E5CD-018C-8E99-E2A92F591894}"/>
                  </a:ext>
                </a:extLst>
              </p:cNvPr>
              <p:cNvSpPr txBox="1"/>
              <p:nvPr/>
            </p:nvSpPr>
            <p:spPr>
              <a:xfrm>
                <a:off x="1650044" y="2506815"/>
                <a:ext cx="425216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9855F0FE-E5CD-018C-8E99-E2A92F591894}"/>
                  </a:ext>
                </a:extLst>
              </p:cNvPr>
              <p:cNvSpPr txBox="1">
                <a:spLocks noRot="1" noChangeAspect="1" noMove="1" noResize="1" noEditPoints="1" noAdjustHandles="1" noChangeArrowheads="1" noChangeShapeType="1" noTextEdit="1"/>
              </p:cNvSpPr>
              <p:nvPr/>
            </p:nvSpPr>
            <p:spPr>
              <a:xfrm>
                <a:off x="1650044" y="2506815"/>
                <a:ext cx="4252169" cy="615553"/>
              </a:xfrm>
              <a:prstGeom prst="rect">
                <a:avLst/>
              </a:prstGeom>
              <a:blipFill>
                <a:blip r:embed="rId3"/>
                <a:stretch>
                  <a:fillRect t="-10204" b="-36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9625F4-9027-ED84-F74E-650F70D731B4}"/>
                  </a:ext>
                </a:extLst>
              </p:cNvPr>
              <p:cNvSpPr txBox="1"/>
              <p:nvPr/>
            </p:nvSpPr>
            <p:spPr>
              <a:xfrm>
                <a:off x="7238057" y="1976124"/>
                <a:ext cx="2372575"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9F9625F4-9027-ED84-F74E-650F70D731B4}"/>
                  </a:ext>
                </a:extLst>
              </p:cNvPr>
              <p:cNvSpPr txBox="1">
                <a:spLocks noRot="1" noChangeAspect="1" noMove="1" noResize="1" noEditPoints="1" noAdjustHandles="1" noChangeArrowheads="1" noChangeShapeType="1" noTextEdit="1"/>
              </p:cNvSpPr>
              <p:nvPr/>
            </p:nvSpPr>
            <p:spPr>
              <a:xfrm>
                <a:off x="7238057" y="1976124"/>
                <a:ext cx="2372575" cy="1676934"/>
              </a:xfrm>
              <a:prstGeom prst="rect">
                <a:avLst/>
              </a:prstGeom>
              <a:blipFill>
                <a:blip r:embed="rId4"/>
                <a:stretch>
                  <a:fillRect l="-6915" t="-752" b="-82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7665473-94E6-126F-CB14-6746015D6496}"/>
                  </a:ext>
                </a:extLst>
              </p:cNvPr>
              <p:cNvSpPr txBox="1"/>
              <p:nvPr/>
            </p:nvSpPr>
            <p:spPr>
              <a:xfrm>
                <a:off x="1527755" y="4187260"/>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d>
                            <m:dPr>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2 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3</m:t>
                              </m:r>
                            </m:e>
                          </m:d>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F7665473-94E6-126F-CB14-6746015D6496}"/>
                  </a:ext>
                </a:extLst>
              </p:cNvPr>
              <p:cNvSpPr txBox="1">
                <a:spLocks noRot="1" noChangeAspect="1" noMove="1" noResize="1" noEditPoints="1" noAdjustHandles="1" noChangeArrowheads="1" noChangeShapeType="1" noTextEdit="1"/>
              </p:cNvSpPr>
              <p:nvPr/>
            </p:nvSpPr>
            <p:spPr>
              <a:xfrm>
                <a:off x="1527755" y="4187260"/>
                <a:ext cx="9136490" cy="615553"/>
              </a:xfrm>
              <a:prstGeom prst="rect">
                <a:avLst/>
              </a:prstGeom>
              <a:blipFill>
                <a:blip r:embed="rId5"/>
                <a:stretch>
                  <a:fillRect t="-8000" b="-3400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27C7BBF-BA2C-A6D0-B711-0047C7752C71}"/>
              </a:ext>
            </a:extLst>
          </p:cNvPr>
          <p:cNvSpPr/>
          <p:nvPr/>
        </p:nvSpPr>
        <p:spPr>
          <a:xfrm>
            <a:off x="3384018" y="2579348"/>
            <a:ext cx="358423"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FC29A02-BBF5-CABF-68ED-5D83C0D9F7EB}"/>
              </a:ext>
            </a:extLst>
          </p:cNvPr>
          <p:cNvSpPr/>
          <p:nvPr/>
        </p:nvSpPr>
        <p:spPr>
          <a:xfrm>
            <a:off x="8747871" y="1976124"/>
            <a:ext cx="471543" cy="530690"/>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933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FB74-6725-23BD-82D2-9D486CB45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2EE96B-02A3-A05A-CEA0-4017E21A47BD}"/>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DB38CD2-D19F-4245-024A-F76730E4527D}"/>
                  </a:ext>
                </a:extLst>
              </p:cNvPr>
              <p:cNvSpPr txBox="1"/>
              <p:nvPr/>
            </p:nvSpPr>
            <p:spPr>
              <a:xfrm>
                <a:off x="1650044" y="2506815"/>
                <a:ext cx="425216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1DB38CD2-D19F-4245-024A-F76730E4527D}"/>
                  </a:ext>
                </a:extLst>
              </p:cNvPr>
              <p:cNvSpPr txBox="1">
                <a:spLocks noRot="1" noChangeAspect="1" noMove="1" noResize="1" noEditPoints="1" noAdjustHandles="1" noChangeArrowheads="1" noChangeShapeType="1" noTextEdit="1"/>
              </p:cNvSpPr>
              <p:nvPr/>
            </p:nvSpPr>
            <p:spPr>
              <a:xfrm>
                <a:off x="1650044" y="2506815"/>
                <a:ext cx="4252169" cy="615553"/>
              </a:xfrm>
              <a:prstGeom prst="rect">
                <a:avLst/>
              </a:prstGeom>
              <a:blipFill>
                <a:blip r:embed="rId3"/>
                <a:stretch>
                  <a:fillRect t="-10204" b="-36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94A48E-242F-87BA-6D15-61DB64AB51BD}"/>
                  </a:ext>
                </a:extLst>
              </p:cNvPr>
              <p:cNvSpPr txBox="1"/>
              <p:nvPr/>
            </p:nvSpPr>
            <p:spPr>
              <a:xfrm>
                <a:off x="7238057" y="1976124"/>
                <a:ext cx="2372575"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D194A48E-242F-87BA-6D15-61DB64AB51BD}"/>
                  </a:ext>
                </a:extLst>
              </p:cNvPr>
              <p:cNvSpPr txBox="1">
                <a:spLocks noRot="1" noChangeAspect="1" noMove="1" noResize="1" noEditPoints="1" noAdjustHandles="1" noChangeArrowheads="1" noChangeShapeType="1" noTextEdit="1"/>
              </p:cNvSpPr>
              <p:nvPr/>
            </p:nvSpPr>
            <p:spPr>
              <a:xfrm>
                <a:off x="7238057" y="1976124"/>
                <a:ext cx="2372575" cy="1676934"/>
              </a:xfrm>
              <a:prstGeom prst="rect">
                <a:avLst/>
              </a:prstGeom>
              <a:blipFill>
                <a:blip r:embed="rId4"/>
                <a:stretch>
                  <a:fillRect l="-6915" t="-752" b="-82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B50A17-6F04-D8D1-0632-965BCFA756D1}"/>
                  </a:ext>
                </a:extLst>
              </p:cNvPr>
              <p:cNvSpPr txBox="1"/>
              <p:nvPr/>
            </p:nvSpPr>
            <p:spPr>
              <a:xfrm>
                <a:off x="1527755" y="4187260"/>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d>
                            <m:dPr>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2 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3</m:t>
                              </m:r>
                            </m:e>
                          </m:d>
                          <m:r>
                            <a:rPr lang="en-GB" sz="4000" i="1">
                              <a:solidFill>
                                <a:schemeClr val="bg1"/>
                              </a:solidFill>
                              <a:latin typeface="Cambria Math" panose="02040503050406030204" pitchFamily="18" charset="0"/>
                              <a:ea typeface="Cambria Math" panose="02040503050406030204" pitchFamily="18" charset="0"/>
                            </a:rPr>
                            <m:t>+</m:t>
                          </m:r>
                          <m:d>
                            <m:dPr>
                              <m:ctrlPr>
                                <a:rPr lang="en-GB" sz="4000" i="1">
                                  <a:solidFill>
                                    <a:schemeClr val="bg1"/>
                                  </a:solidFill>
                                  <a:latin typeface="Cambria Math" panose="02040503050406030204" pitchFamily="18" charset="0"/>
                                  <a:ea typeface="Cambria Math" panose="02040503050406030204" pitchFamily="18" charset="0"/>
                                </a:rPr>
                              </m:ctrlPr>
                            </m:dPr>
                            <m:e>
                              <m:r>
                                <a:rPr lang="en-GB" sz="4000" i="1">
                                  <a:solidFill>
                                    <a:schemeClr val="bg1"/>
                                  </a:solidFill>
                                  <a:latin typeface="Cambria Math" panose="02040503050406030204" pitchFamily="18" charset="0"/>
                                  <a:ea typeface="Cambria Math" panose="02040503050406030204" pitchFamily="18" charset="0"/>
                                </a:rPr>
                                <m:t>5 × 4</m:t>
                              </m:r>
                            </m:e>
                          </m:d>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32B50A17-6F04-D8D1-0632-965BCFA756D1}"/>
                  </a:ext>
                </a:extLst>
              </p:cNvPr>
              <p:cNvSpPr txBox="1">
                <a:spLocks noRot="1" noChangeAspect="1" noMove="1" noResize="1" noEditPoints="1" noAdjustHandles="1" noChangeArrowheads="1" noChangeShapeType="1" noTextEdit="1"/>
              </p:cNvSpPr>
              <p:nvPr/>
            </p:nvSpPr>
            <p:spPr>
              <a:xfrm>
                <a:off x="1527755" y="4187260"/>
                <a:ext cx="9136490" cy="615553"/>
              </a:xfrm>
              <a:prstGeom prst="rect">
                <a:avLst/>
              </a:prstGeom>
              <a:blipFill>
                <a:blip r:embed="rId5"/>
                <a:stretch>
                  <a:fillRect t="-8000" b="-3400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8CCA00DE-9F36-41E3-5D6A-5F267F88DA1F}"/>
              </a:ext>
            </a:extLst>
          </p:cNvPr>
          <p:cNvSpPr/>
          <p:nvPr/>
        </p:nvSpPr>
        <p:spPr>
          <a:xfrm>
            <a:off x="4147589" y="2579348"/>
            <a:ext cx="358423"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4EC43A-FCA1-8831-5A00-CE993FDE28CD}"/>
              </a:ext>
            </a:extLst>
          </p:cNvPr>
          <p:cNvSpPr/>
          <p:nvPr/>
        </p:nvSpPr>
        <p:spPr>
          <a:xfrm>
            <a:off x="8747871" y="2535101"/>
            <a:ext cx="471543" cy="530690"/>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632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8D72D-9F42-851E-4193-42374C615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5C43E-AED6-75F4-3F2E-1BB1EA80790D}"/>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0DC0D1-F3CF-1864-8C1C-E777E8F8D66D}"/>
                  </a:ext>
                </a:extLst>
              </p:cNvPr>
              <p:cNvSpPr txBox="1"/>
              <p:nvPr/>
            </p:nvSpPr>
            <p:spPr>
              <a:xfrm>
                <a:off x="1650044" y="2506815"/>
                <a:ext cx="425216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420DC0D1-F3CF-1864-8C1C-E777E8F8D66D}"/>
                  </a:ext>
                </a:extLst>
              </p:cNvPr>
              <p:cNvSpPr txBox="1">
                <a:spLocks noRot="1" noChangeAspect="1" noMove="1" noResize="1" noEditPoints="1" noAdjustHandles="1" noChangeArrowheads="1" noChangeShapeType="1" noTextEdit="1"/>
              </p:cNvSpPr>
              <p:nvPr/>
            </p:nvSpPr>
            <p:spPr>
              <a:xfrm>
                <a:off x="1650044" y="2506815"/>
                <a:ext cx="4252169" cy="615553"/>
              </a:xfrm>
              <a:prstGeom prst="rect">
                <a:avLst/>
              </a:prstGeom>
              <a:blipFill>
                <a:blip r:embed="rId3"/>
                <a:stretch>
                  <a:fillRect t="-10204" b="-36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32EAC9E-7CAA-5C4B-6350-45BCDFCE92BC}"/>
                  </a:ext>
                </a:extLst>
              </p:cNvPr>
              <p:cNvSpPr txBox="1"/>
              <p:nvPr/>
            </p:nvSpPr>
            <p:spPr>
              <a:xfrm>
                <a:off x="7238057" y="1976124"/>
                <a:ext cx="2372575"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432EAC9E-7CAA-5C4B-6350-45BCDFCE92BC}"/>
                  </a:ext>
                </a:extLst>
              </p:cNvPr>
              <p:cNvSpPr txBox="1">
                <a:spLocks noRot="1" noChangeAspect="1" noMove="1" noResize="1" noEditPoints="1" noAdjustHandles="1" noChangeArrowheads="1" noChangeShapeType="1" noTextEdit="1"/>
              </p:cNvSpPr>
              <p:nvPr/>
            </p:nvSpPr>
            <p:spPr>
              <a:xfrm>
                <a:off x="7238057" y="1976124"/>
                <a:ext cx="2372575" cy="1676934"/>
              </a:xfrm>
              <a:prstGeom prst="rect">
                <a:avLst/>
              </a:prstGeom>
              <a:blipFill>
                <a:blip r:embed="rId4"/>
                <a:stretch>
                  <a:fillRect l="-6915" t="-752" b="-82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8930831-8A81-3461-14DD-6A775993288E}"/>
                  </a:ext>
                </a:extLst>
              </p:cNvPr>
              <p:cNvSpPr txBox="1"/>
              <p:nvPr/>
            </p:nvSpPr>
            <p:spPr>
              <a:xfrm>
                <a:off x="1527755" y="4187260"/>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d>
                            <m:dPr>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2 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3</m:t>
                              </m:r>
                            </m:e>
                          </m:d>
                          <m:r>
                            <a:rPr lang="en-GB" sz="4000" i="1">
                              <a:solidFill>
                                <a:schemeClr val="bg1"/>
                              </a:solidFill>
                              <a:latin typeface="Cambria Math" panose="02040503050406030204" pitchFamily="18" charset="0"/>
                              <a:ea typeface="Cambria Math" panose="02040503050406030204" pitchFamily="18" charset="0"/>
                            </a:rPr>
                            <m:t>+</m:t>
                          </m:r>
                          <m:d>
                            <m:dPr>
                              <m:ctrlPr>
                                <a:rPr lang="en-GB" sz="4000" i="1">
                                  <a:solidFill>
                                    <a:schemeClr val="bg1"/>
                                  </a:solidFill>
                                  <a:latin typeface="Cambria Math" panose="02040503050406030204" pitchFamily="18" charset="0"/>
                                  <a:ea typeface="Cambria Math" panose="02040503050406030204" pitchFamily="18" charset="0"/>
                                </a:rPr>
                              </m:ctrlPr>
                            </m:dPr>
                            <m:e>
                              <m:r>
                                <a:rPr lang="en-GB" sz="4000" i="1">
                                  <a:solidFill>
                                    <a:schemeClr val="bg1"/>
                                  </a:solidFill>
                                  <a:latin typeface="Cambria Math" panose="02040503050406030204" pitchFamily="18" charset="0"/>
                                  <a:ea typeface="Cambria Math" panose="02040503050406030204" pitchFamily="18" charset="0"/>
                                </a:rPr>
                                <m:t>5 × 4</m:t>
                              </m:r>
                            </m:e>
                          </m:d>
                          <m:r>
                            <a:rPr lang="en-GB" sz="4000" i="1">
                              <a:solidFill>
                                <a:schemeClr val="bg1"/>
                              </a:solidFill>
                              <a:latin typeface="Cambria Math" panose="02040503050406030204" pitchFamily="18" charset="0"/>
                              <a:ea typeface="Cambria Math" panose="02040503050406030204" pitchFamily="18" charset="0"/>
                            </a:rPr>
                            <m:t>+(6 × −5)</m:t>
                          </m:r>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48930831-8A81-3461-14DD-6A775993288E}"/>
                  </a:ext>
                </a:extLst>
              </p:cNvPr>
              <p:cNvSpPr txBox="1">
                <a:spLocks noRot="1" noChangeAspect="1" noMove="1" noResize="1" noEditPoints="1" noAdjustHandles="1" noChangeArrowheads="1" noChangeShapeType="1" noTextEdit="1"/>
              </p:cNvSpPr>
              <p:nvPr/>
            </p:nvSpPr>
            <p:spPr>
              <a:xfrm>
                <a:off x="1527755" y="4187260"/>
                <a:ext cx="9136490" cy="615553"/>
              </a:xfrm>
              <a:prstGeom prst="rect">
                <a:avLst/>
              </a:prstGeom>
              <a:blipFill>
                <a:blip r:embed="rId5"/>
                <a:stretch>
                  <a:fillRect l="-417" t="-8000" b="-3400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51F50F22-1E7D-C020-E8EB-096D940DE8CA}"/>
              </a:ext>
            </a:extLst>
          </p:cNvPr>
          <p:cNvSpPr/>
          <p:nvPr/>
        </p:nvSpPr>
        <p:spPr>
          <a:xfrm>
            <a:off x="4948868" y="2579348"/>
            <a:ext cx="358423"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22668C-4863-1913-5688-D830F1224619}"/>
              </a:ext>
            </a:extLst>
          </p:cNvPr>
          <p:cNvSpPr/>
          <p:nvPr/>
        </p:nvSpPr>
        <p:spPr>
          <a:xfrm>
            <a:off x="8634953" y="3106309"/>
            <a:ext cx="678729" cy="530690"/>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304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C591B-019D-101D-A19E-F6C4AC7DD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4D430-25B0-B527-0A25-138A302647AC}"/>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9A473A-6A55-43AA-2506-C51AC9EDFBE2}"/>
                  </a:ext>
                </a:extLst>
              </p:cNvPr>
              <p:cNvSpPr txBox="1"/>
              <p:nvPr/>
            </p:nvSpPr>
            <p:spPr>
              <a:xfrm>
                <a:off x="1650044" y="2506815"/>
                <a:ext cx="425216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529A473A-6A55-43AA-2506-C51AC9EDFBE2}"/>
                  </a:ext>
                </a:extLst>
              </p:cNvPr>
              <p:cNvSpPr txBox="1">
                <a:spLocks noRot="1" noChangeAspect="1" noMove="1" noResize="1" noEditPoints="1" noAdjustHandles="1" noChangeArrowheads="1" noChangeShapeType="1" noTextEdit="1"/>
              </p:cNvSpPr>
              <p:nvPr/>
            </p:nvSpPr>
            <p:spPr>
              <a:xfrm>
                <a:off x="1650044" y="2506815"/>
                <a:ext cx="4252169" cy="615553"/>
              </a:xfrm>
              <a:prstGeom prst="rect">
                <a:avLst/>
              </a:prstGeom>
              <a:blipFill>
                <a:blip r:embed="rId3"/>
                <a:stretch>
                  <a:fillRect t="-10204" b="-36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8A2557D-04AE-637D-2EB4-8004A572CC4E}"/>
                  </a:ext>
                </a:extLst>
              </p:cNvPr>
              <p:cNvSpPr txBox="1"/>
              <p:nvPr/>
            </p:nvSpPr>
            <p:spPr>
              <a:xfrm>
                <a:off x="7238057" y="1976124"/>
                <a:ext cx="2372575"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08A2557D-04AE-637D-2EB4-8004A572CC4E}"/>
                  </a:ext>
                </a:extLst>
              </p:cNvPr>
              <p:cNvSpPr txBox="1">
                <a:spLocks noRot="1" noChangeAspect="1" noMove="1" noResize="1" noEditPoints="1" noAdjustHandles="1" noChangeArrowheads="1" noChangeShapeType="1" noTextEdit="1"/>
              </p:cNvSpPr>
              <p:nvPr/>
            </p:nvSpPr>
            <p:spPr>
              <a:xfrm>
                <a:off x="7238057" y="1976124"/>
                <a:ext cx="2372575" cy="1676934"/>
              </a:xfrm>
              <a:prstGeom prst="rect">
                <a:avLst/>
              </a:prstGeom>
              <a:blipFill>
                <a:blip r:embed="rId4"/>
                <a:stretch>
                  <a:fillRect l="-6915" t="-752" b="-82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692482-B1E3-B2C5-FE7D-6B5638B91540}"/>
                  </a:ext>
                </a:extLst>
              </p:cNvPr>
              <p:cNvSpPr txBox="1"/>
              <p:nvPr/>
            </p:nvSpPr>
            <p:spPr>
              <a:xfrm>
                <a:off x="1527755" y="4187260"/>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d>
                            <m:dPr>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2 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3</m:t>
                              </m:r>
                            </m:e>
                          </m:d>
                          <m:r>
                            <a:rPr lang="en-GB" sz="4000" b="0" i="1" smtClean="0">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5 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4</m:t>
                              </m:r>
                            </m:e>
                          </m:d>
                          <m:r>
                            <a:rPr lang="en-GB" sz="4000" b="0" i="1" smtClean="0">
                              <a:solidFill>
                                <a:schemeClr val="bg1"/>
                              </a:solidFill>
                              <a:latin typeface="Cambria Math" panose="02040503050406030204" pitchFamily="18" charset="0"/>
                              <a:ea typeface="Cambria Math" panose="02040503050406030204" pitchFamily="18" charset="0"/>
                            </a:rPr>
                            <m:t>+</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6</m:t>
                          </m:r>
                          <m:r>
                            <a:rPr lang="en-GB" sz="4000" i="1">
                              <a:solidFill>
                                <a:schemeClr val="bg1"/>
                              </a:solidFill>
                              <a:latin typeface="Cambria Math" panose="02040503050406030204" pitchFamily="18" charset="0"/>
                              <a:ea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−5</m:t>
                          </m:r>
                          <m:r>
                            <a:rPr lang="en-GB" sz="4000" i="1">
                              <a:solidFill>
                                <a:schemeClr val="bg1"/>
                              </a:solidFill>
                              <a:latin typeface="Cambria Math" panose="02040503050406030204" pitchFamily="18" charset="0"/>
                              <a:ea typeface="Cambria Math" panose="02040503050406030204" pitchFamily="18" charset="0"/>
                            </a:rPr>
                            <m:t>)</m:t>
                          </m:r>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35692482-B1E3-B2C5-FE7D-6B5638B91540}"/>
                  </a:ext>
                </a:extLst>
              </p:cNvPr>
              <p:cNvSpPr txBox="1">
                <a:spLocks noRot="1" noChangeAspect="1" noMove="1" noResize="1" noEditPoints="1" noAdjustHandles="1" noChangeArrowheads="1" noChangeShapeType="1" noTextEdit="1"/>
              </p:cNvSpPr>
              <p:nvPr/>
            </p:nvSpPr>
            <p:spPr>
              <a:xfrm>
                <a:off x="1527755" y="4187260"/>
                <a:ext cx="9136490" cy="615553"/>
              </a:xfrm>
              <a:prstGeom prst="rect">
                <a:avLst/>
              </a:prstGeom>
              <a:blipFill>
                <a:blip r:embed="rId5"/>
                <a:stretch>
                  <a:fillRect l="-417" t="-8000" b="-3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2A9320-7312-36FB-8863-65F9F9112DFD}"/>
                  </a:ext>
                </a:extLst>
              </p:cNvPr>
              <p:cNvSpPr txBox="1"/>
              <p:nvPr/>
            </p:nvSpPr>
            <p:spPr>
              <a:xfrm>
                <a:off x="1650044" y="5157696"/>
                <a:ext cx="5106356"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6</m:t>
                          </m:r>
                          <m:r>
                            <a:rPr lang="en-GB" sz="4000" b="0" i="1" smtClean="0">
                              <a:solidFill>
                                <a:schemeClr val="bg1"/>
                              </a:solidFill>
                              <a:latin typeface="Cambria Math" panose="02040503050406030204" pitchFamily="18" charset="0"/>
                              <a:ea typeface="Cambria Math" panose="02040503050406030204" pitchFamily="18" charset="0"/>
                            </a:rPr>
                            <m:t>+20−30</m:t>
                          </m:r>
                        </m:e>
                      </m:d>
                    </m:oMath>
                  </m:oMathPara>
                </a14:m>
                <a:endParaRPr lang="en-GB" sz="4000" dirty="0">
                  <a:solidFill>
                    <a:schemeClr val="bg1"/>
                  </a:solidFill>
                </a:endParaRPr>
              </a:p>
            </p:txBody>
          </p:sp>
        </mc:Choice>
        <mc:Fallback xmlns="">
          <p:sp>
            <p:nvSpPr>
              <p:cNvPr id="8" name="TextBox 7">
                <a:extLst>
                  <a:ext uri="{FF2B5EF4-FFF2-40B4-BE49-F238E27FC236}">
                    <a16:creationId xmlns:a16="http://schemas.microsoft.com/office/drawing/2014/main" id="{912A9320-7312-36FB-8863-65F9F9112DFD}"/>
                  </a:ext>
                </a:extLst>
              </p:cNvPr>
              <p:cNvSpPr txBox="1">
                <a:spLocks noRot="1" noChangeAspect="1" noMove="1" noResize="1" noEditPoints="1" noAdjustHandles="1" noChangeArrowheads="1" noChangeShapeType="1" noTextEdit="1"/>
              </p:cNvSpPr>
              <p:nvPr/>
            </p:nvSpPr>
            <p:spPr>
              <a:xfrm>
                <a:off x="1650044" y="5157696"/>
                <a:ext cx="5106356" cy="615553"/>
              </a:xfrm>
              <a:prstGeom prst="rect">
                <a:avLst/>
              </a:prstGeom>
              <a:blipFill>
                <a:blip r:embed="rId6"/>
                <a:stretch>
                  <a:fillRect l="-4229" t="-10204" b="-36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D7614C-26AF-C6A6-C870-9C5D63C00EB2}"/>
                  </a:ext>
                </a:extLst>
              </p:cNvPr>
              <p:cNvSpPr txBox="1"/>
              <p:nvPr/>
            </p:nvSpPr>
            <p:spPr>
              <a:xfrm>
                <a:off x="1650044" y="6031631"/>
                <a:ext cx="3175956"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−4</m:t>
                          </m:r>
                        </m:e>
                      </m:d>
                    </m:oMath>
                  </m:oMathPara>
                </a14:m>
                <a:endParaRPr lang="en-GB" sz="4000" dirty="0">
                  <a:solidFill>
                    <a:schemeClr val="bg1"/>
                  </a:solidFill>
                </a:endParaRPr>
              </a:p>
            </p:txBody>
          </p:sp>
        </mc:Choice>
        <mc:Fallback xmlns="">
          <p:sp>
            <p:nvSpPr>
              <p:cNvPr id="9" name="TextBox 8">
                <a:extLst>
                  <a:ext uri="{FF2B5EF4-FFF2-40B4-BE49-F238E27FC236}">
                    <a16:creationId xmlns:a16="http://schemas.microsoft.com/office/drawing/2014/main" id="{89D7614C-26AF-C6A6-C870-9C5D63C00EB2}"/>
                  </a:ext>
                </a:extLst>
              </p:cNvPr>
              <p:cNvSpPr txBox="1">
                <a:spLocks noRot="1" noChangeAspect="1" noMove="1" noResize="1" noEditPoints="1" noAdjustHandles="1" noChangeArrowheads="1" noChangeShapeType="1" noTextEdit="1"/>
              </p:cNvSpPr>
              <p:nvPr/>
            </p:nvSpPr>
            <p:spPr>
              <a:xfrm>
                <a:off x="1650044" y="6031631"/>
                <a:ext cx="3175956" cy="615553"/>
              </a:xfrm>
              <a:prstGeom prst="rect">
                <a:avLst/>
              </a:prstGeom>
              <a:blipFill>
                <a:blip r:embed="rId7"/>
                <a:stretch>
                  <a:fillRect l="-6375" t="-8000" b="-34000"/>
                </a:stretch>
              </a:blipFill>
            </p:spPr>
            <p:txBody>
              <a:bodyPr/>
              <a:lstStyle/>
              <a:p>
                <a:r>
                  <a:rPr lang="en-US">
                    <a:noFill/>
                  </a:rPr>
                  <a:t> </a:t>
                </a:r>
              </a:p>
            </p:txBody>
          </p:sp>
        </mc:Fallback>
      </mc:AlternateContent>
    </p:spTree>
    <p:extLst>
      <p:ext uri="{BB962C8B-B14F-4D97-AF65-F5344CB8AC3E}">
        <p14:creationId xmlns:p14="http://schemas.microsoft.com/office/powerpoint/2010/main" val="235974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8D48A1-E894-D128-9B9F-3EB99F21A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BE8260-A5E5-2117-DFD0-A4317D3EE0D7}"/>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6F5BBB-98D8-DA17-A3B4-F3ECF37B9C21}"/>
                  </a:ext>
                </a:extLst>
              </p:cNvPr>
              <p:cNvSpPr txBox="1"/>
              <p:nvPr/>
            </p:nvSpPr>
            <p:spPr>
              <a:xfrm>
                <a:off x="6315351" y="2506815"/>
                <a:ext cx="425216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D26F5BBB-98D8-DA17-A3B4-F3ECF37B9C21}"/>
                  </a:ext>
                </a:extLst>
              </p:cNvPr>
              <p:cNvSpPr txBox="1">
                <a:spLocks noRot="1" noChangeAspect="1" noMove="1" noResize="1" noEditPoints="1" noAdjustHandles="1" noChangeArrowheads="1" noChangeShapeType="1" noTextEdit="1"/>
              </p:cNvSpPr>
              <p:nvPr/>
            </p:nvSpPr>
            <p:spPr>
              <a:xfrm>
                <a:off x="6315351" y="2506815"/>
                <a:ext cx="4252169" cy="615553"/>
              </a:xfrm>
              <a:prstGeom prst="rect">
                <a:avLst/>
              </a:prstGeom>
              <a:blipFill>
                <a:blip r:embed="rId3"/>
                <a:stretch>
                  <a:fillRect t="-10204" b="-36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36464A6-F721-938E-82B5-310388A3CDB7}"/>
                  </a:ext>
                </a:extLst>
              </p:cNvPr>
              <p:cNvSpPr txBox="1"/>
              <p:nvPr/>
            </p:nvSpPr>
            <p:spPr>
              <a:xfrm>
                <a:off x="2552384" y="1976124"/>
                <a:ext cx="2372575"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936464A6-F721-938E-82B5-310388A3CDB7}"/>
                  </a:ext>
                </a:extLst>
              </p:cNvPr>
              <p:cNvSpPr txBox="1">
                <a:spLocks noRot="1" noChangeAspect="1" noMove="1" noResize="1" noEditPoints="1" noAdjustHandles="1" noChangeArrowheads="1" noChangeShapeType="1" noTextEdit="1"/>
              </p:cNvSpPr>
              <p:nvPr/>
            </p:nvSpPr>
            <p:spPr>
              <a:xfrm>
                <a:off x="2552384" y="1976124"/>
                <a:ext cx="2372575" cy="1676934"/>
              </a:xfrm>
              <a:prstGeom prst="rect">
                <a:avLst/>
              </a:prstGeom>
              <a:blipFill>
                <a:blip r:embed="rId4"/>
                <a:stretch>
                  <a:fillRect l="-6952" t="-752" b="-82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D36E62-E1F1-4F48-D99D-B079C4E4B537}"/>
                  </a:ext>
                </a:extLst>
              </p:cNvPr>
              <p:cNvSpPr txBox="1"/>
              <p:nvPr/>
            </p:nvSpPr>
            <p:spPr>
              <a:xfrm>
                <a:off x="2627296" y="3856176"/>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3 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1</m:t>
                      </m:r>
                    </m:oMath>
                  </m:oMathPara>
                </a14:m>
                <a:endParaRPr lang="en-US" sz="5000" dirty="0">
                  <a:solidFill>
                    <a:schemeClr val="bg1"/>
                  </a:solidFill>
                </a:endParaRPr>
              </a:p>
            </p:txBody>
          </p:sp>
        </mc:Choice>
        <mc:Fallback xmlns="">
          <p:sp>
            <p:nvSpPr>
              <p:cNvPr id="10" name="TextBox 9">
                <a:extLst>
                  <a:ext uri="{FF2B5EF4-FFF2-40B4-BE49-F238E27FC236}">
                    <a16:creationId xmlns:a16="http://schemas.microsoft.com/office/drawing/2014/main" id="{EAD36E62-E1F1-4F48-D99D-B079C4E4B537}"/>
                  </a:ext>
                </a:extLst>
              </p:cNvPr>
              <p:cNvSpPr txBox="1">
                <a:spLocks noRot="1" noChangeAspect="1" noMove="1" noResize="1" noEditPoints="1" noAdjustHandles="1" noChangeArrowheads="1" noChangeShapeType="1" noTextEdit="1"/>
              </p:cNvSpPr>
              <p:nvPr/>
            </p:nvSpPr>
            <p:spPr>
              <a:xfrm>
                <a:off x="2627296" y="3856176"/>
                <a:ext cx="2297663" cy="861774"/>
              </a:xfrm>
              <a:prstGeom prst="rect">
                <a:avLst/>
              </a:prstGeom>
              <a:blipFill>
                <a:blip r:embed="rId5"/>
                <a:stretch>
                  <a:fillRect t="-1408" b="-23944"/>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B011318-0E7F-FF84-A07B-2805B4AB50BE}"/>
                  </a:ext>
                </a:extLst>
              </p:cNvPr>
              <p:cNvSpPr txBox="1"/>
              <p:nvPr/>
            </p:nvSpPr>
            <p:spPr>
              <a:xfrm>
                <a:off x="7596763" y="3856176"/>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1 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3</m:t>
                      </m:r>
                    </m:oMath>
                  </m:oMathPara>
                </a14:m>
                <a:endParaRPr lang="en-US" sz="5000" dirty="0">
                  <a:solidFill>
                    <a:schemeClr val="bg1"/>
                  </a:solidFill>
                </a:endParaRPr>
              </a:p>
            </p:txBody>
          </p:sp>
        </mc:Choice>
        <mc:Fallback xmlns="">
          <p:sp>
            <p:nvSpPr>
              <p:cNvPr id="11" name="TextBox 10">
                <a:extLst>
                  <a:ext uri="{FF2B5EF4-FFF2-40B4-BE49-F238E27FC236}">
                    <a16:creationId xmlns:a16="http://schemas.microsoft.com/office/drawing/2014/main" id="{1B011318-0E7F-FF84-A07B-2805B4AB50BE}"/>
                  </a:ext>
                </a:extLst>
              </p:cNvPr>
              <p:cNvSpPr txBox="1">
                <a:spLocks noRot="1" noChangeAspect="1" noMove="1" noResize="1" noEditPoints="1" noAdjustHandles="1" noChangeArrowheads="1" noChangeShapeType="1" noTextEdit="1"/>
              </p:cNvSpPr>
              <p:nvPr/>
            </p:nvSpPr>
            <p:spPr>
              <a:xfrm>
                <a:off x="7596763" y="3856176"/>
                <a:ext cx="2297663" cy="861774"/>
              </a:xfrm>
              <a:prstGeom prst="rect">
                <a:avLst/>
              </a:prstGeom>
              <a:blipFill>
                <a:blip r:embed="rId6"/>
                <a:stretch>
                  <a:fillRect t="-1408" b="-23944"/>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A998EE-F2A5-65C2-D90D-C419DF85C119}"/>
                  </a:ext>
                </a:extLst>
              </p:cNvPr>
              <p:cNvSpPr txBox="1">
                <a:spLocks/>
              </p:cNvSpPr>
              <p:nvPr/>
            </p:nvSpPr>
            <p:spPr>
              <a:xfrm>
                <a:off x="1650044" y="5267136"/>
                <a:ext cx="8374489" cy="7644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If we multiply </a:t>
                </a:r>
                <a14:m>
                  <m:oMath xmlns:m="http://schemas.openxmlformats.org/officeDocument/2006/math">
                    <m:r>
                      <a:rPr lang="en-GB" b="0" i="1" dirty="0" smtClean="0">
                        <a:latin typeface="Cambria Math" panose="02040503050406030204" pitchFamily="18" charset="0"/>
                        <a:ea typeface="Cambria Math" panose="02040503050406030204" pitchFamily="18" charset="0"/>
                      </a:rPr>
                      <m:t>𝐵</m:t>
                    </m:r>
                    <m:r>
                      <a:rPr lang="en-GB" b="0" i="1" dirty="0" smtClean="0">
                        <a:latin typeface="Cambria Math" panose="02040503050406030204" pitchFamily="18" charset="0"/>
                        <a:ea typeface="Cambria Math" panose="02040503050406030204" pitchFamily="18" charset="0"/>
                      </a:rPr>
                      <m:t> × </m:t>
                    </m:r>
                    <m:r>
                      <a:rPr lang="en-GB" b="0" i="1" dirty="0" smtClean="0">
                        <a:latin typeface="Cambria Math" panose="02040503050406030204" pitchFamily="18" charset="0"/>
                        <a:ea typeface="Cambria Math" panose="02040503050406030204" pitchFamily="18" charset="0"/>
                      </a:rPr>
                      <m:t>𝐴</m:t>
                    </m:r>
                    <m:r>
                      <a:rPr lang="en-GB" b="0" i="1" dirty="0" smtClean="0">
                        <a:latin typeface="Cambria Math" panose="02040503050406030204" pitchFamily="18" charset="0"/>
                        <a:ea typeface="Cambria Math" panose="02040503050406030204" pitchFamily="18" charset="0"/>
                      </a:rPr>
                      <m:t> </m:t>
                    </m:r>
                    <m:r>
                      <a:rPr lang="en-GB" b="0" i="0" dirty="0" smtClean="0">
                        <a:latin typeface="Cambria Math" panose="02040503050406030204" pitchFamily="18" charset="0"/>
                        <a:ea typeface="Cambria Math" panose="02040503050406030204" pitchFamily="18" charset="0"/>
                      </a:rPr>
                      <m:t>,</m:t>
                    </m:r>
                  </m:oMath>
                </a14:m>
                <a:r>
                  <a:rPr lang="en-US" dirty="0"/>
                  <a:t> we would need to multiply each row element in</a:t>
                </a:r>
                <a:r>
                  <a:rPr lang="en-GB" dirty="0">
                    <a:ea typeface="Cambria Math" panose="02040503050406030204" pitchFamily="18" charset="0"/>
                  </a:rPr>
                  <a:t> </a:t>
                </a:r>
                <a14:m>
                  <m:oMath xmlns:m="http://schemas.openxmlformats.org/officeDocument/2006/math">
                    <m:r>
                      <a:rPr lang="en-GB" b="0" i="1" smtClean="0">
                        <a:latin typeface="Cambria Math" panose="02040503050406030204" pitchFamily="18" charset="0"/>
                        <a:ea typeface="Cambria Math" panose="02040503050406030204" pitchFamily="18" charset="0"/>
                      </a:rPr>
                      <m:t>𝐵</m:t>
                    </m:r>
                  </m:oMath>
                </a14:m>
                <a:r>
                  <a:rPr lang="en-US" dirty="0"/>
                  <a:t> with the column elements in </a:t>
                </a:r>
                <a14:m>
                  <m:oMath xmlns:m="http://schemas.openxmlformats.org/officeDocument/2006/math">
                    <m:r>
                      <a:rPr lang="en-GB" b="0" i="1" smtClean="0">
                        <a:latin typeface="Cambria Math" panose="02040503050406030204" pitchFamily="18" charset="0"/>
                      </a:rPr>
                      <m:t>𝐴</m:t>
                    </m:r>
                  </m:oMath>
                </a14:m>
                <a:r>
                  <a:rPr lang="en-US" dirty="0"/>
                  <a:t>   </a:t>
                </a:r>
              </a:p>
            </p:txBody>
          </p:sp>
        </mc:Choice>
        <mc:Fallback xmlns="">
          <p:sp>
            <p:nvSpPr>
              <p:cNvPr id="3" name="Content Placeholder 2">
                <a:extLst>
                  <a:ext uri="{FF2B5EF4-FFF2-40B4-BE49-F238E27FC236}">
                    <a16:creationId xmlns:a16="http://schemas.microsoft.com/office/drawing/2014/main" id="{55A998EE-F2A5-65C2-D90D-C419DF85C119}"/>
                  </a:ext>
                </a:extLst>
              </p:cNvPr>
              <p:cNvSpPr txBox="1">
                <a:spLocks noRot="1" noChangeAspect="1" noMove="1" noResize="1" noEditPoints="1" noAdjustHandles="1" noChangeArrowheads="1" noChangeShapeType="1" noTextEdit="1"/>
              </p:cNvSpPr>
              <p:nvPr/>
            </p:nvSpPr>
            <p:spPr>
              <a:xfrm>
                <a:off x="1650044" y="5267136"/>
                <a:ext cx="8374489" cy="764495"/>
              </a:xfrm>
              <a:prstGeom prst="rect">
                <a:avLst/>
              </a:prstGeom>
              <a:blipFill>
                <a:blip r:embed="rId7"/>
                <a:stretch>
                  <a:fillRect l="-1515" t="-13115" r="-455" b="-36066"/>
                </a:stretch>
              </a:blipFill>
            </p:spPr>
            <p:txBody>
              <a:bodyPr/>
              <a:lstStyle/>
              <a:p>
                <a:r>
                  <a:rPr lang="en-US">
                    <a:noFill/>
                  </a:rPr>
                  <a:t> </a:t>
                </a:r>
              </a:p>
            </p:txBody>
          </p:sp>
        </mc:Fallback>
      </mc:AlternateContent>
    </p:spTree>
    <p:extLst>
      <p:ext uri="{BB962C8B-B14F-4D97-AF65-F5344CB8AC3E}">
        <p14:creationId xmlns:p14="http://schemas.microsoft.com/office/powerpoint/2010/main" val="247334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42396-BA15-8412-BCAF-E56E87AC2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58EAA-9C97-9F28-B0BC-A08E7F47525E}"/>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CC26B73-4CFA-05AB-2E86-AA96E099524E}"/>
                  </a:ext>
                </a:extLst>
              </p:cNvPr>
              <p:cNvSpPr txBox="1"/>
              <p:nvPr/>
            </p:nvSpPr>
            <p:spPr>
              <a:xfrm>
                <a:off x="3463945" y="4041991"/>
                <a:ext cx="5702811"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15</m:t>
                                </m:r>
                              </m:e>
                              <m:e>
                                <m:r>
                                  <a:rPr lang="en-GB" sz="4000" b="0" i="1" smtClean="0">
                                    <a:solidFill>
                                      <a:schemeClr val="bg1"/>
                                    </a:solidFill>
                                    <a:latin typeface="Cambria Math" panose="02040503050406030204" pitchFamily="18" charset="0"/>
                                  </a:rPr>
                                  <m:t>18</m:t>
                                </m:r>
                              </m:e>
                            </m:mr>
                            <m:mr>
                              <m:e/>
                              <m:e/>
                              <m:e/>
                            </m:mr>
                            <m:mr>
                              <m:e/>
                              <m:e/>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3CC26B73-4CFA-05AB-2E86-AA96E099524E}"/>
                  </a:ext>
                </a:extLst>
              </p:cNvPr>
              <p:cNvSpPr txBox="1">
                <a:spLocks noRot="1" noChangeAspect="1" noMove="1" noResize="1" noEditPoints="1" noAdjustHandles="1" noChangeArrowheads="1" noChangeShapeType="1" noTextEdit="1"/>
              </p:cNvSpPr>
              <p:nvPr/>
            </p:nvSpPr>
            <p:spPr>
              <a:xfrm>
                <a:off x="3463945" y="4041991"/>
                <a:ext cx="5702811" cy="1676934"/>
              </a:xfrm>
              <a:prstGeom prst="rect">
                <a:avLst/>
              </a:prstGeom>
              <a:blipFill>
                <a:blip r:embed="rId3"/>
                <a:stretch>
                  <a:fillRect t="-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870D4A0-40B8-78AE-062B-A4BDE74A61C6}"/>
                  </a:ext>
                </a:extLst>
              </p:cNvPr>
              <p:cNvSpPr txBox="1"/>
              <p:nvPr/>
            </p:nvSpPr>
            <p:spPr>
              <a:xfrm>
                <a:off x="6315351" y="2506815"/>
                <a:ext cx="425216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4" name="TextBox 3">
                <a:extLst>
                  <a:ext uri="{FF2B5EF4-FFF2-40B4-BE49-F238E27FC236}">
                    <a16:creationId xmlns:a16="http://schemas.microsoft.com/office/drawing/2014/main" id="{A870D4A0-40B8-78AE-062B-A4BDE74A61C6}"/>
                  </a:ext>
                </a:extLst>
              </p:cNvPr>
              <p:cNvSpPr txBox="1">
                <a:spLocks noRot="1" noChangeAspect="1" noMove="1" noResize="1" noEditPoints="1" noAdjustHandles="1" noChangeArrowheads="1" noChangeShapeType="1" noTextEdit="1"/>
              </p:cNvSpPr>
              <p:nvPr/>
            </p:nvSpPr>
            <p:spPr>
              <a:xfrm>
                <a:off x="6315351" y="2506815"/>
                <a:ext cx="4252169" cy="615553"/>
              </a:xfrm>
              <a:prstGeom prst="rect">
                <a:avLst/>
              </a:prstGeom>
              <a:blipFill>
                <a:blip r:embed="rId4"/>
                <a:stretch>
                  <a:fillRect t="-10204" b="-36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735688-7734-C24C-1F3C-6EC7621FF87B}"/>
                  </a:ext>
                </a:extLst>
              </p:cNvPr>
              <p:cNvSpPr txBox="1"/>
              <p:nvPr/>
            </p:nvSpPr>
            <p:spPr>
              <a:xfrm>
                <a:off x="2552384" y="1976124"/>
                <a:ext cx="2372575"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10" name="TextBox 9">
                <a:extLst>
                  <a:ext uri="{FF2B5EF4-FFF2-40B4-BE49-F238E27FC236}">
                    <a16:creationId xmlns:a16="http://schemas.microsoft.com/office/drawing/2014/main" id="{43735688-7734-C24C-1F3C-6EC7621FF87B}"/>
                  </a:ext>
                </a:extLst>
              </p:cNvPr>
              <p:cNvSpPr txBox="1">
                <a:spLocks noRot="1" noChangeAspect="1" noMove="1" noResize="1" noEditPoints="1" noAdjustHandles="1" noChangeArrowheads="1" noChangeShapeType="1" noTextEdit="1"/>
              </p:cNvSpPr>
              <p:nvPr/>
            </p:nvSpPr>
            <p:spPr>
              <a:xfrm>
                <a:off x="2552384" y="1976124"/>
                <a:ext cx="2372575" cy="1676934"/>
              </a:xfrm>
              <a:prstGeom prst="rect">
                <a:avLst/>
              </a:prstGeom>
              <a:blipFill>
                <a:blip r:embed="rId5"/>
                <a:stretch>
                  <a:fillRect l="-6952" t="-752" b="-827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CD91A56F-79B1-B851-112D-3D931D5DF9B4}"/>
              </a:ext>
            </a:extLst>
          </p:cNvPr>
          <p:cNvSpPr/>
          <p:nvPr/>
        </p:nvSpPr>
        <p:spPr>
          <a:xfrm>
            <a:off x="4072378" y="1976124"/>
            <a:ext cx="527613"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1AC7615-E480-267D-8006-A565E00592AF}"/>
              </a:ext>
            </a:extLst>
          </p:cNvPr>
          <p:cNvSpPr/>
          <p:nvPr/>
        </p:nvSpPr>
        <p:spPr>
          <a:xfrm>
            <a:off x="8059918" y="2540866"/>
            <a:ext cx="1857080" cy="530690"/>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23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D79D0-D2BA-530D-CA2A-A20D8EEED98A}"/>
              </a:ext>
            </a:extLst>
          </p:cNvPr>
          <p:cNvSpPr>
            <a:spLocks noGrp="1"/>
          </p:cNvSpPr>
          <p:nvPr>
            <p:ph type="title"/>
          </p:nvPr>
        </p:nvSpPr>
        <p:spPr/>
        <p:txBody>
          <a:bodyPr/>
          <a:lstStyle/>
          <a:p>
            <a:r>
              <a:rPr lang="en-US" dirty="0"/>
              <a:t>What are matrices?</a:t>
            </a:r>
          </a:p>
        </p:txBody>
      </p:sp>
      <p:sp>
        <p:nvSpPr>
          <p:cNvPr id="3" name="Content Placeholder 2">
            <a:extLst>
              <a:ext uri="{FF2B5EF4-FFF2-40B4-BE49-F238E27FC236}">
                <a16:creationId xmlns:a16="http://schemas.microsoft.com/office/drawing/2014/main" id="{07621273-519C-4824-722A-FEE54C9E94FC}"/>
              </a:ext>
            </a:extLst>
          </p:cNvPr>
          <p:cNvSpPr>
            <a:spLocks noGrp="1"/>
          </p:cNvSpPr>
          <p:nvPr>
            <p:ph idx="1"/>
          </p:nvPr>
        </p:nvSpPr>
        <p:spPr/>
        <p:txBody>
          <a:bodyPr>
            <a:normAutofit/>
          </a:bodyPr>
          <a:lstStyle/>
          <a:p>
            <a:pPr marL="0" indent="0">
              <a:buNone/>
            </a:pPr>
            <a:r>
              <a:rPr lang="en-PH" sz="4000" dirty="0"/>
              <a:t>Matrices is a plural form of a matrix, which is a rectangular array or a table where numbers or elements are arranged in </a:t>
            </a:r>
            <a:r>
              <a:rPr lang="en-PH" sz="4000" b="1" dirty="0"/>
              <a:t>rows</a:t>
            </a:r>
            <a:r>
              <a:rPr lang="en-PH" sz="4000" dirty="0"/>
              <a:t> and </a:t>
            </a:r>
            <a:r>
              <a:rPr lang="en-PH" sz="4000" b="1" dirty="0"/>
              <a:t>columns</a:t>
            </a:r>
            <a:r>
              <a:rPr lang="en-PH" sz="4000" dirty="0"/>
              <a:t>. </a:t>
            </a:r>
            <a:endParaRPr lang="en-US" sz="4000" dirty="0"/>
          </a:p>
          <a:p>
            <a:pPr marL="0" indent="0">
              <a:buNone/>
            </a:pPr>
            <a:endParaRPr lang="en-US" sz="4000" dirty="0"/>
          </a:p>
        </p:txBody>
      </p:sp>
    </p:spTree>
    <p:extLst>
      <p:ext uri="{BB962C8B-B14F-4D97-AF65-F5344CB8AC3E}">
        <p14:creationId xmlns:p14="http://schemas.microsoft.com/office/powerpoint/2010/main" val="421418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8E459-3236-2203-6B20-CA62F80FA9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22F09C-E8A8-D661-2029-86946862DE06}"/>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FD4F84-A317-5CFB-56DF-5A1A9548B85B}"/>
                  </a:ext>
                </a:extLst>
              </p:cNvPr>
              <p:cNvSpPr txBox="1"/>
              <p:nvPr/>
            </p:nvSpPr>
            <p:spPr>
              <a:xfrm>
                <a:off x="3463945" y="4041991"/>
                <a:ext cx="5702811"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15</m:t>
                                </m:r>
                              </m:e>
                              <m:e>
                                <m:r>
                                  <a:rPr lang="en-GB" sz="4000" b="0" i="1" smtClean="0">
                                    <a:solidFill>
                                      <a:schemeClr val="bg1"/>
                                    </a:solidFill>
                                    <a:latin typeface="Cambria Math" panose="02040503050406030204" pitchFamily="18" charset="0"/>
                                  </a:rPr>
                                  <m:t>18</m:t>
                                </m:r>
                              </m:e>
                            </m:mr>
                            <m:mr>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20</m:t>
                                </m:r>
                              </m:e>
                              <m:e>
                                <m:r>
                                  <a:rPr lang="en-GB" sz="4000" b="0" i="1" smtClean="0">
                                    <a:solidFill>
                                      <a:schemeClr val="bg1"/>
                                    </a:solidFill>
                                    <a:latin typeface="Cambria Math" panose="02040503050406030204" pitchFamily="18" charset="0"/>
                                  </a:rPr>
                                  <m:t>24</m:t>
                                </m:r>
                              </m:e>
                            </m:mr>
                            <m:mr>
                              <m:e/>
                              <m:e/>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D3FD4F84-A317-5CFB-56DF-5A1A9548B85B}"/>
                  </a:ext>
                </a:extLst>
              </p:cNvPr>
              <p:cNvSpPr txBox="1">
                <a:spLocks noRot="1" noChangeAspect="1" noMove="1" noResize="1" noEditPoints="1" noAdjustHandles="1" noChangeArrowheads="1" noChangeShapeType="1" noTextEdit="1"/>
              </p:cNvSpPr>
              <p:nvPr/>
            </p:nvSpPr>
            <p:spPr>
              <a:xfrm>
                <a:off x="3463945" y="4041991"/>
                <a:ext cx="5702811" cy="1676934"/>
              </a:xfrm>
              <a:prstGeom prst="rect">
                <a:avLst/>
              </a:prstGeom>
              <a:blipFill>
                <a:blip r:embed="rId3"/>
                <a:stretch>
                  <a:fillRect t="-1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7BFF29F-E0B1-AE66-6F01-51D1C9BBDED2}"/>
                  </a:ext>
                </a:extLst>
              </p:cNvPr>
              <p:cNvSpPr txBox="1"/>
              <p:nvPr/>
            </p:nvSpPr>
            <p:spPr>
              <a:xfrm>
                <a:off x="6315351" y="2506815"/>
                <a:ext cx="425216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4" name="TextBox 3">
                <a:extLst>
                  <a:ext uri="{FF2B5EF4-FFF2-40B4-BE49-F238E27FC236}">
                    <a16:creationId xmlns:a16="http://schemas.microsoft.com/office/drawing/2014/main" id="{37BFF29F-E0B1-AE66-6F01-51D1C9BBDED2}"/>
                  </a:ext>
                </a:extLst>
              </p:cNvPr>
              <p:cNvSpPr txBox="1">
                <a:spLocks noRot="1" noChangeAspect="1" noMove="1" noResize="1" noEditPoints="1" noAdjustHandles="1" noChangeArrowheads="1" noChangeShapeType="1" noTextEdit="1"/>
              </p:cNvSpPr>
              <p:nvPr/>
            </p:nvSpPr>
            <p:spPr>
              <a:xfrm>
                <a:off x="6315351" y="2506815"/>
                <a:ext cx="4252169" cy="615553"/>
              </a:xfrm>
              <a:prstGeom prst="rect">
                <a:avLst/>
              </a:prstGeom>
              <a:blipFill>
                <a:blip r:embed="rId4"/>
                <a:stretch>
                  <a:fillRect t="-10204" b="-36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E1BAA2-9140-6775-82CE-A805B686222F}"/>
                  </a:ext>
                </a:extLst>
              </p:cNvPr>
              <p:cNvSpPr txBox="1"/>
              <p:nvPr/>
            </p:nvSpPr>
            <p:spPr>
              <a:xfrm>
                <a:off x="2552384" y="1976124"/>
                <a:ext cx="2372575"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10" name="TextBox 9">
                <a:extLst>
                  <a:ext uri="{FF2B5EF4-FFF2-40B4-BE49-F238E27FC236}">
                    <a16:creationId xmlns:a16="http://schemas.microsoft.com/office/drawing/2014/main" id="{FEE1BAA2-9140-6775-82CE-A805B686222F}"/>
                  </a:ext>
                </a:extLst>
              </p:cNvPr>
              <p:cNvSpPr txBox="1">
                <a:spLocks noRot="1" noChangeAspect="1" noMove="1" noResize="1" noEditPoints="1" noAdjustHandles="1" noChangeArrowheads="1" noChangeShapeType="1" noTextEdit="1"/>
              </p:cNvSpPr>
              <p:nvPr/>
            </p:nvSpPr>
            <p:spPr>
              <a:xfrm>
                <a:off x="2552384" y="1976124"/>
                <a:ext cx="2372575" cy="1676934"/>
              </a:xfrm>
              <a:prstGeom prst="rect">
                <a:avLst/>
              </a:prstGeom>
              <a:blipFill>
                <a:blip r:embed="rId5"/>
                <a:stretch>
                  <a:fillRect l="-6952" t="-752" b="-827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4CCC31D-0795-BDF7-BDD3-11A79CA540E2}"/>
              </a:ext>
            </a:extLst>
          </p:cNvPr>
          <p:cNvSpPr/>
          <p:nvPr/>
        </p:nvSpPr>
        <p:spPr>
          <a:xfrm>
            <a:off x="4072378" y="2562632"/>
            <a:ext cx="527613"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7314ED-6E3D-6A58-E6AC-AB924B66A631}"/>
              </a:ext>
            </a:extLst>
          </p:cNvPr>
          <p:cNvSpPr/>
          <p:nvPr/>
        </p:nvSpPr>
        <p:spPr>
          <a:xfrm>
            <a:off x="8059918" y="2540866"/>
            <a:ext cx="1857080" cy="530690"/>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89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73070-D048-1C1C-D561-732471FF2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13562-9D50-F1A5-32E9-FD37C7E4F3FB}"/>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01EA79-A55A-C41A-3B11-7B759C7B05C9}"/>
                  </a:ext>
                </a:extLst>
              </p:cNvPr>
              <p:cNvSpPr txBox="1"/>
              <p:nvPr/>
            </p:nvSpPr>
            <p:spPr>
              <a:xfrm>
                <a:off x="2700801" y="4041991"/>
                <a:ext cx="6790398" cy="1640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15</m:t>
                                </m:r>
                              </m:e>
                              <m:e>
                                <m:r>
                                  <a:rPr lang="en-GB" sz="4000" b="0" i="1" smtClean="0">
                                    <a:solidFill>
                                      <a:schemeClr val="bg1"/>
                                    </a:solidFill>
                                    <a:latin typeface="Cambria Math" panose="02040503050406030204" pitchFamily="18" charset="0"/>
                                  </a:rPr>
                                  <m:t>18</m:t>
                                </m:r>
                              </m:e>
                            </m:mr>
                            <m:mr>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20</m:t>
                                </m:r>
                              </m:e>
                              <m:e>
                                <m:r>
                                  <a:rPr lang="en-GB" sz="4000" b="0" i="1" smtClean="0">
                                    <a:solidFill>
                                      <a:schemeClr val="bg1"/>
                                    </a:solidFill>
                                    <a:latin typeface="Cambria Math" panose="02040503050406030204" pitchFamily="18" charset="0"/>
                                  </a:rPr>
                                  <m:t>24</m:t>
                                </m:r>
                              </m:e>
                            </m:mr>
                            <m:mr>
                              <m:e>
                                <m:r>
                                  <a:rPr lang="en-GB" sz="4000" b="0" i="1" smtClean="0">
                                    <a:solidFill>
                                      <a:schemeClr val="bg1"/>
                                    </a:solidFill>
                                    <a:latin typeface="Cambria Math" panose="02040503050406030204" pitchFamily="18" charset="0"/>
                                  </a:rPr>
                                  <m:t>−10</m:t>
                                </m:r>
                              </m:e>
                              <m:e>
                                <m:r>
                                  <a:rPr lang="en-GB" sz="4000" b="0" i="1" smtClean="0">
                                    <a:solidFill>
                                      <a:schemeClr val="bg1"/>
                                    </a:solidFill>
                                    <a:latin typeface="Cambria Math" panose="02040503050406030204" pitchFamily="18" charset="0"/>
                                  </a:rPr>
                                  <m:t>−25</m:t>
                                </m:r>
                              </m:e>
                              <m:e>
                                <m:r>
                                  <a:rPr lang="en-GB" sz="4000" b="0" i="1" smtClean="0">
                                    <a:solidFill>
                                      <a:schemeClr val="bg1"/>
                                    </a:solidFill>
                                    <a:latin typeface="Cambria Math" panose="02040503050406030204" pitchFamily="18" charset="0"/>
                                  </a:rPr>
                                  <m:t>−30</m:t>
                                </m:r>
                              </m:e>
                            </m:mr>
                          </m:m>
                        </m:e>
                      </m:d>
                    </m:oMath>
                  </m:oMathPara>
                </a14:m>
                <a:endParaRPr lang="en-GB" sz="4000" dirty="0">
                  <a:solidFill>
                    <a:schemeClr val="bg1"/>
                  </a:solidFill>
                </a:endParaRPr>
              </a:p>
            </p:txBody>
          </p:sp>
        </mc:Choice>
        <mc:Fallback xmlns="">
          <p:sp>
            <p:nvSpPr>
              <p:cNvPr id="3" name="TextBox 2">
                <a:extLst>
                  <a:ext uri="{FF2B5EF4-FFF2-40B4-BE49-F238E27FC236}">
                    <a16:creationId xmlns:a16="http://schemas.microsoft.com/office/drawing/2014/main" id="{1B01EA79-A55A-C41A-3B11-7B759C7B05C9}"/>
                  </a:ext>
                </a:extLst>
              </p:cNvPr>
              <p:cNvSpPr txBox="1">
                <a:spLocks noRot="1" noChangeAspect="1" noMove="1" noResize="1" noEditPoints="1" noAdjustHandles="1" noChangeArrowheads="1" noChangeShapeType="1" noTextEdit="1"/>
              </p:cNvSpPr>
              <p:nvPr/>
            </p:nvSpPr>
            <p:spPr>
              <a:xfrm>
                <a:off x="2700801" y="4041991"/>
                <a:ext cx="6790398" cy="1640321"/>
              </a:xfrm>
              <a:prstGeom prst="rect">
                <a:avLst/>
              </a:prstGeom>
              <a:blipFill>
                <a:blip r:embed="rId3"/>
                <a:stretch>
                  <a:fillRect t="-769"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A48092-4E8A-F590-41D2-1CC48AC32D15}"/>
                  </a:ext>
                </a:extLst>
              </p:cNvPr>
              <p:cNvSpPr txBox="1"/>
              <p:nvPr/>
            </p:nvSpPr>
            <p:spPr>
              <a:xfrm>
                <a:off x="6315351" y="2506815"/>
                <a:ext cx="425216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4" name="TextBox 3">
                <a:extLst>
                  <a:ext uri="{FF2B5EF4-FFF2-40B4-BE49-F238E27FC236}">
                    <a16:creationId xmlns:a16="http://schemas.microsoft.com/office/drawing/2014/main" id="{85A48092-4E8A-F590-41D2-1CC48AC32D15}"/>
                  </a:ext>
                </a:extLst>
              </p:cNvPr>
              <p:cNvSpPr txBox="1">
                <a:spLocks noRot="1" noChangeAspect="1" noMove="1" noResize="1" noEditPoints="1" noAdjustHandles="1" noChangeArrowheads="1" noChangeShapeType="1" noTextEdit="1"/>
              </p:cNvSpPr>
              <p:nvPr/>
            </p:nvSpPr>
            <p:spPr>
              <a:xfrm>
                <a:off x="6315351" y="2506815"/>
                <a:ext cx="4252169" cy="615553"/>
              </a:xfrm>
              <a:prstGeom prst="rect">
                <a:avLst/>
              </a:prstGeom>
              <a:blipFill>
                <a:blip r:embed="rId4"/>
                <a:stretch>
                  <a:fillRect t="-10204" b="-367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15F057-A306-EAEB-CB9B-1DE78BF29925}"/>
                  </a:ext>
                </a:extLst>
              </p:cNvPr>
              <p:cNvSpPr txBox="1"/>
              <p:nvPr/>
            </p:nvSpPr>
            <p:spPr>
              <a:xfrm>
                <a:off x="2552384" y="1976124"/>
                <a:ext cx="2372575" cy="16769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mr>
                            <m:mr>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p:txBody>
          </p:sp>
        </mc:Choice>
        <mc:Fallback xmlns="">
          <p:sp>
            <p:nvSpPr>
              <p:cNvPr id="10" name="TextBox 9">
                <a:extLst>
                  <a:ext uri="{FF2B5EF4-FFF2-40B4-BE49-F238E27FC236}">
                    <a16:creationId xmlns:a16="http://schemas.microsoft.com/office/drawing/2014/main" id="{FD15F057-A306-EAEB-CB9B-1DE78BF29925}"/>
                  </a:ext>
                </a:extLst>
              </p:cNvPr>
              <p:cNvSpPr txBox="1">
                <a:spLocks noRot="1" noChangeAspect="1" noMove="1" noResize="1" noEditPoints="1" noAdjustHandles="1" noChangeArrowheads="1" noChangeShapeType="1" noTextEdit="1"/>
              </p:cNvSpPr>
              <p:nvPr/>
            </p:nvSpPr>
            <p:spPr>
              <a:xfrm>
                <a:off x="2552384" y="1976124"/>
                <a:ext cx="2372575" cy="1676934"/>
              </a:xfrm>
              <a:prstGeom prst="rect">
                <a:avLst/>
              </a:prstGeom>
              <a:blipFill>
                <a:blip r:embed="rId5"/>
                <a:stretch>
                  <a:fillRect l="-6952" t="-752" b="-827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63ECCF81-0C38-8F20-FB2B-E6628E10F336}"/>
              </a:ext>
            </a:extLst>
          </p:cNvPr>
          <p:cNvSpPr/>
          <p:nvPr/>
        </p:nvSpPr>
        <p:spPr>
          <a:xfrm>
            <a:off x="3930978" y="3165900"/>
            <a:ext cx="669014"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1DB53B2-5504-9C12-5100-7F063914749D}"/>
              </a:ext>
            </a:extLst>
          </p:cNvPr>
          <p:cNvSpPr/>
          <p:nvPr/>
        </p:nvSpPr>
        <p:spPr>
          <a:xfrm>
            <a:off x="8022210" y="2591678"/>
            <a:ext cx="1894788" cy="530690"/>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193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8088E-5677-3EFB-AF25-E751966B54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F9496B-AB8F-434E-9070-C81BDFAE3154}"/>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BFFDE0-2443-DC72-E6DF-F9FF76776C22}"/>
                  </a:ext>
                </a:extLst>
              </p:cNvPr>
              <p:cNvSpPr txBox="1"/>
              <p:nvPr/>
            </p:nvSpPr>
            <p:spPr>
              <a:xfrm>
                <a:off x="6315351" y="1648886"/>
                <a:ext cx="5554916" cy="1636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8</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9</m:t>
                                </m:r>
                              </m:e>
                              <m:e>
                                <m:r>
                                  <a:rPr lang="en-GB" sz="4000" b="0" i="1" smtClean="0">
                                    <a:solidFill>
                                      <a:schemeClr val="bg1"/>
                                    </a:solidFill>
                                    <a:latin typeface="Cambria Math" panose="02040503050406030204" pitchFamily="18" charset="0"/>
                                  </a:rPr>
                                  <m:t>7</m:t>
                                </m:r>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1</m:t>
                                </m:r>
                              </m:e>
                            </m:mr>
                            <m:mr>
                              <m:e>
                                <m:r>
                                  <a:rPr lang="en-GB" sz="4000" b="0" i="1" smtClean="0">
                                    <a:solidFill>
                                      <a:schemeClr val="bg1"/>
                                    </a:solidFill>
                                    <a:latin typeface="Cambria Math" panose="02040503050406030204" pitchFamily="18" charset="0"/>
                                  </a:rPr>
                                  <m:t>5</m:t>
                                </m:r>
                              </m:e>
                            </m:mr>
                            <m:mr>
                              <m:e>
                                <m:r>
                                  <a:rPr lang="en-GB" sz="4000" b="0" i="1" smtClean="0">
                                    <a:solidFill>
                                      <a:schemeClr val="bg1"/>
                                    </a:solidFill>
                                    <a:latin typeface="Cambria Math" panose="02040503050406030204" pitchFamily="18" charset="0"/>
                                  </a:rPr>
                                  <m:t>−3</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3EBFFDE0-2443-DC72-E6DF-F9FF76776C22}"/>
                  </a:ext>
                </a:extLst>
              </p:cNvPr>
              <p:cNvSpPr txBox="1">
                <a:spLocks noRot="1" noChangeAspect="1" noMove="1" noResize="1" noEditPoints="1" noAdjustHandles="1" noChangeArrowheads="1" noChangeShapeType="1" noTextEdit="1"/>
              </p:cNvSpPr>
              <p:nvPr/>
            </p:nvSpPr>
            <p:spPr>
              <a:xfrm>
                <a:off x="6315351" y="1648886"/>
                <a:ext cx="5554916" cy="1636345"/>
              </a:xfrm>
              <a:prstGeom prst="rect">
                <a:avLst/>
              </a:prstGeom>
              <a:blipFill>
                <a:blip r:embed="rId3"/>
                <a:stretch>
                  <a:fillRect t="-76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873C90D-0C71-FA84-D657-90CBC98860B7}"/>
                  </a:ext>
                </a:extLst>
              </p:cNvPr>
              <p:cNvSpPr txBox="1"/>
              <p:nvPr/>
            </p:nvSpPr>
            <p:spPr>
              <a:xfrm>
                <a:off x="838200" y="1976124"/>
                <a:ext cx="4086759" cy="10224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4</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A873C90D-0C71-FA84-D657-90CBC98860B7}"/>
                  </a:ext>
                </a:extLst>
              </p:cNvPr>
              <p:cNvSpPr txBox="1">
                <a:spLocks noRot="1" noChangeAspect="1" noMove="1" noResize="1" noEditPoints="1" noAdjustHandles="1" noChangeArrowheads="1" noChangeShapeType="1" noTextEdit="1"/>
              </p:cNvSpPr>
              <p:nvPr/>
            </p:nvSpPr>
            <p:spPr>
              <a:xfrm>
                <a:off x="838200" y="1976124"/>
                <a:ext cx="4086759" cy="1022459"/>
              </a:xfrm>
              <a:prstGeom prst="rect">
                <a:avLst/>
              </a:prstGeom>
              <a:blipFill>
                <a:blip r:embed="rId4"/>
                <a:stretch>
                  <a:fillRect l="-1863" t="-1220"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AB2982-53DC-445E-8E86-A454587FAAE3}"/>
                  </a:ext>
                </a:extLst>
              </p:cNvPr>
              <p:cNvSpPr txBox="1"/>
              <p:nvPr/>
            </p:nvSpPr>
            <p:spPr>
              <a:xfrm>
                <a:off x="2627296" y="3856176"/>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2 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3</m:t>
                      </m:r>
                    </m:oMath>
                  </m:oMathPara>
                </a14:m>
                <a:endParaRPr lang="en-US" sz="5000" dirty="0">
                  <a:solidFill>
                    <a:schemeClr val="bg1"/>
                  </a:solidFill>
                </a:endParaRPr>
              </a:p>
            </p:txBody>
          </p:sp>
        </mc:Choice>
        <mc:Fallback xmlns="">
          <p:sp>
            <p:nvSpPr>
              <p:cNvPr id="10" name="TextBox 9">
                <a:extLst>
                  <a:ext uri="{FF2B5EF4-FFF2-40B4-BE49-F238E27FC236}">
                    <a16:creationId xmlns:a16="http://schemas.microsoft.com/office/drawing/2014/main" id="{E5AB2982-53DC-445E-8E86-A454587FAAE3}"/>
                  </a:ext>
                </a:extLst>
              </p:cNvPr>
              <p:cNvSpPr txBox="1">
                <a:spLocks noRot="1" noChangeAspect="1" noMove="1" noResize="1" noEditPoints="1" noAdjustHandles="1" noChangeArrowheads="1" noChangeShapeType="1" noTextEdit="1"/>
              </p:cNvSpPr>
              <p:nvPr/>
            </p:nvSpPr>
            <p:spPr>
              <a:xfrm>
                <a:off x="2627296" y="3856176"/>
                <a:ext cx="2297663" cy="861774"/>
              </a:xfrm>
              <a:prstGeom prst="rect">
                <a:avLst/>
              </a:prstGeom>
              <a:blipFill>
                <a:blip r:embed="rId5"/>
                <a:stretch>
                  <a:fillRect t="-1408" b="-23944"/>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223677C-025E-53FD-22B8-1D0D11EC5B45}"/>
                  </a:ext>
                </a:extLst>
              </p:cNvPr>
              <p:cNvSpPr txBox="1"/>
              <p:nvPr/>
            </p:nvSpPr>
            <p:spPr>
              <a:xfrm>
                <a:off x="7943977" y="3856176"/>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3 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4</m:t>
                      </m:r>
                    </m:oMath>
                  </m:oMathPara>
                </a14:m>
                <a:endParaRPr lang="en-US" sz="5000" dirty="0">
                  <a:solidFill>
                    <a:schemeClr val="bg1"/>
                  </a:solidFill>
                </a:endParaRPr>
              </a:p>
            </p:txBody>
          </p:sp>
        </mc:Choice>
        <mc:Fallback xmlns="">
          <p:sp>
            <p:nvSpPr>
              <p:cNvPr id="11" name="TextBox 10">
                <a:extLst>
                  <a:ext uri="{FF2B5EF4-FFF2-40B4-BE49-F238E27FC236}">
                    <a16:creationId xmlns:a16="http://schemas.microsoft.com/office/drawing/2014/main" id="{8223677C-025E-53FD-22B8-1D0D11EC5B45}"/>
                  </a:ext>
                </a:extLst>
              </p:cNvPr>
              <p:cNvSpPr txBox="1">
                <a:spLocks noRot="1" noChangeAspect="1" noMove="1" noResize="1" noEditPoints="1" noAdjustHandles="1" noChangeArrowheads="1" noChangeShapeType="1" noTextEdit="1"/>
              </p:cNvSpPr>
              <p:nvPr/>
            </p:nvSpPr>
            <p:spPr>
              <a:xfrm>
                <a:off x="7943977" y="3856176"/>
                <a:ext cx="2297663" cy="861774"/>
              </a:xfrm>
              <a:prstGeom prst="rect">
                <a:avLst/>
              </a:prstGeom>
              <a:blipFill>
                <a:blip r:embed="rId6"/>
                <a:stretch>
                  <a:fillRect t="-1408" b="-23944"/>
                </a:stretch>
              </a:blipFill>
              <a:ln w="381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97350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2FF63-5A27-A6DE-BA5A-C487654270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D36262-2973-42BC-F89F-1B678B5064BB}"/>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D6487C-03C3-A899-68D7-B56C5EE5384F}"/>
                  </a:ext>
                </a:extLst>
              </p:cNvPr>
              <p:cNvSpPr txBox="1"/>
              <p:nvPr/>
            </p:nvSpPr>
            <p:spPr>
              <a:xfrm>
                <a:off x="6315351" y="1648886"/>
                <a:ext cx="5554916" cy="1636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8</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9</m:t>
                                </m:r>
                              </m:e>
                              <m:e>
                                <m:r>
                                  <a:rPr lang="en-GB" sz="4000" b="0" i="1" smtClean="0">
                                    <a:solidFill>
                                      <a:schemeClr val="bg1"/>
                                    </a:solidFill>
                                    <a:latin typeface="Cambria Math" panose="02040503050406030204" pitchFamily="18" charset="0"/>
                                  </a:rPr>
                                  <m:t>7</m:t>
                                </m:r>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1</m:t>
                                </m:r>
                              </m:e>
                            </m:mr>
                            <m:mr>
                              <m:e>
                                <m:r>
                                  <a:rPr lang="en-GB" sz="4000" b="0" i="1" smtClean="0">
                                    <a:solidFill>
                                      <a:schemeClr val="bg1"/>
                                    </a:solidFill>
                                    <a:latin typeface="Cambria Math" panose="02040503050406030204" pitchFamily="18" charset="0"/>
                                  </a:rPr>
                                  <m:t>5</m:t>
                                </m:r>
                              </m:e>
                            </m:mr>
                            <m:mr>
                              <m:e>
                                <m:r>
                                  <a:rPr lang="en-GB" sz="4000" b="0" i="1" smtClean="0">
                                    <a:solidFill>
                                      <a:schemeClr val="bg1"/>
                                    </a:solidFill>
                                    <a:latin typeface="Cambria Math" panose="02040503050406030204" pitchFamily="18" charset="0"/>
                                  </a:rPr>
                                  <m:t>−3</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25D6487C-03C3-A899-68D7-B56C5EE5384F}"/>
                  </a:ext>
                </a:extLst>
              </p:cNvPr>
              <p:cNvSpPr txBox="1">
                <a:spLocks noRot="1" noChangeAspect="1" noMove="1" noResize="1" noEditPoints="1" noAdjustHandles="1" noChangeArrowheads="1" noChangeShapeType="1" noTextEdit="1"/>
              </p:cNvSpPr>
              <p:nvPr/>
            </p:nvSpPr>
            <p:spPr>
              <a:xfrm>
                <a:off x="6315351" y="1648886"/>
                <a:ext cx="5554916" cy="1636345"/>
              </a:xfrm>
              <a:prstGeom prst="rect">
                <a:avLst/>
              </a:prstGeom>
              <a:blipFill>
                <a:blip r:embed="rId3"/>
                <a:stretch>
                  <a:fillRect t="-76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02B4EB2-D4B4-5B06-9B23-4C352F980408}"/>
                  </a:ext>
                </a:extLst>
              </p:cNvPr>
              <p:cNvSpPr txBox="1"/>
              <p:nvPr/>
            </p:nvSpPr>
            <p:spPr>
              <a:xfrm>
                <a:off x="838200" y="1976124"/>
                <a:ext cx="4086759" cy="10224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4</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302B4EB2-D4B4-5B06-9B23-4C352F980408}"/>
                  </a:ext>
                </a:extLst>
              </p:cNvPr>
              <p:cNvSpPr txBox="1">
                <a:spLocks noRot="1" noChangeAspect="1" noMove="1" noResize="1" noEditPoints="1" noAdjustHandles="1" noChangeArrowheads="1" noChangeShapeType="1" noTextEdit="1"/>
              </p:cNvSpPr>
              <p:nvPr/>
            </p:nvSpPr>
            <p:spPr>
              <a:xfrm>
                <a:off x="838200" y="1976124"/>
                <a:ext cx="4086759" cy="1022459"/>
              </a:xfrm>
              <a:prstGeom prst="rect">
                <a:avLst/>
              </a:prstGeom>
              <a:blipFill>
                <a:blip r:embed="rId4"/>
                <a:stretch>
                  <a:fillRect l="-1863" t="-1220"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A79F4EF-88A7-BB55-A579-DAEF641E0654}"/>
                  </a:ext>
                </a:extLst>
              </p:cNvPr>
              <p:cNvSpPr txBox="1"/>
              <p:nvPr/>
            </p:nvSpPr>
            <p:spPr>
              <a:xfrm>
                <a:off x="3076851" y="4107748"/>
                <a:ext cx="6477000" cy="10755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1</m:t>
                                </m:r>
                              </m:e>
                              <m:e/>
                              <m:e/>
                            </m:mr>
                            <m:mr>
                              <m:e/>
                              <m:e/>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b="0" i="1" smtClean="0">
                                  <a:solidFill>
                                    <a:schemeClr val="bg1"/>
                                  </a:solidFill>
                                  <a:latin typeface="Cambria Math" panose="02040503050406030204" pitchFamily="18" charset="0"/>
                                </a:rPr>
                              </m:ctrlPr>
                            </m:mPr>
                            <m:mr>
                              <m:e/>
                            </m:mr>
                            <m:mr>
                              <m:e/>
                            </m:mr>
                          </m:m>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0A79F4EF-88A7-BB55-A579-DAEF641E0654}"/>
                  </a:ext>
                </a:extLst>
              </p:cNvPr>
              <p:cNvSpPr txBox="1">
                <a:spLocks noRot="1" noChangeAspect="1" noMove="1" noResize="1" noEditPoints="1" noAdjustHandles="1" noChangeArrowheads="1" noChangeShapeType="1" noTextEdit="1"/>
              </p:cNvSpPr>
              <p:nvPr/>
            </p:nvSpPr>
            <p:spPr>
              <a:xfrm>
                <a:off x="3076851" y="4107748"/>
                <a:ext cx="6477000" cy="10755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E816BB2-F19C-682C-28D7-0F03DE816343}"/>
                  </a:ext>
                </a:extLst>
              </p:cNvPr>
              <p:cNvSpPr txBox="1"/>
              <p:nvPr/>
            </p:nvSpPr>
            <p:spPr>
              <a:xfrm>
                <a:off x="1527755" y="5723854"/>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4000" b="0" i="1" smtClean="0">
                              <a:solidFill>
                                <a:schemeClr val="bg1"/>
                              </a:solidFill>
                              <a:latin typeface="Cambria Math" panose="02040503050406030204" pitchFamily="18" charset="0"/>
                            </a:rPr>
                          </m:ctrlPr>
                        </m:dPr>
                        <m:e>
                          <m:r>
                            <a:rPr lang="en-GB" sz="4000" i="1" smtClean="0">
                              <a:solidFill>
                                <a:schemeClr val="bg1"/>
                              </a:solidFill>
                              <a:latin typeface="Cambria Math" panose="02040503050406030204" pitchFamily="18" charset="0"/>
                            </a:rPr>
                            <m:t>1</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5</m:t>
                          </m:r>
                        </m:e>
                      </m:d>
                      <m:r>
                        <a:rPr lang="en-GB" sz="4000" b="0" i="1" smtClean="0">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4</m:t>
                          </m:r>
                          <m:r>
                            <a:rPr lang="en-GB" sz="4000" i="1">
                              <a:solidFill>
                                <a:schemeClr val="bg1"/>
                              </a:solidFill>
                              <a:latin typeface="Cambria Math" panose="02040503050406030204" pitchFamily="18" charset="0"/>
                            </a:rPr>
                            <m:t> </m:t>
                          </m:r>
                          <m:r>
                            <a:rPr lang="en-GB" sz="400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3</m:t>
                          </m:r>
                        </m:e>
                      </m:d>
                      <m:r>
                        <a:rPr lang="en-GB" sz="4000" i="1">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−2</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−2</m:t>
                          </m:r>
                        </m:e>
                      </m:d>
                      <m:r>
                        <a:rPr lang="en-GB" sz="4000" b="0" i="1" smtClean="0">
                          <a:solidFill>
                            <a:schemeClr val="bg1"/>
                          </a:solidFill>
                          <a:latin typeface="Cambria Math" panose="02040503050406030204" pitchFamily="18" charset="0"/>
                          <a:ea typeface="Cambria Math" panose="02040503050406030204" pitchFamily="18" charset="0"/>
                        </a:rPr>
                        <m:t>=21</m:t>
                      </m:r>
                    </m:oMath>
                  </m:oMathPara>
                </a14:m>
                <a:endParaRPr lang="en-GB" sz="4000" dirty="0">
                  <a:solidFill>
                    <a:schemeClr val="bg1"/>
                  </a:solidFill>
                </a:endParaRPr>
              </a:p>
            </p:txBody>
          </p:sp>
        </mc:Choice>
        <mc:Fallback xmlns="">
          <p:sp>
            <p:nvSpPr>
              <p:cNvPr id="8" name="TextBox 7">
                <a:extLst>
                  <a:ext uri="{FF2B5EF4-FFF2-40B4-BE49-F238E27FC236}">
                    <a16:creationId xmlns:a16="http://schemas.microsoft.com/office/drawing/2014/main" id="{BE816BB2-F19C-682C-28D7-0F03DE816343}"/>
                  </a:ext>
                </a:extLst>
              </p:cNvPr>
              <p:cNvSpPr txBox="1">
                <a:spLocks noRot="1" noChangeAspect="1" noMove="1" noResize="1" noEditPoints="1" noAdjustHandles="1" noChangeArrowheads="1" noChangeShapeType="1" noTextEdit="1"/>
              </p:cNvSpPr>
              <p:nvPr/>
            </p:nvSpPr>
            <p:spPr>
              <a:xfrm>
                <a:off x="1527755" y="5723854"/>
                <a:ext cx="9136490" cy="615553"/>
              </a:xfrm>
              <a:prstGeom prst="rect">
                <a:avLst/>
              </a:prstGeom>
              <a:blipFill>
                <a:blip r:embed="rId6"/>
                <a:stretch>
                  <a:fillRect t="-8000" b="-3400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8D1AC041-4879-638E-6995-1456445818BF}"/>
              </a:ext>
            </a:extLst>
          </p:cNvPr>
          <p:cNvSpPr/>
          <p:nvPr/>
        </p:nvSpPr>
        <p:spPr>
          <a:xfrm>
            <a:off x="2258008" y="1976124"/>
            <a:ext cx="2341984"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691FF8-CB40-AD2B-A217-81BF1636A4B3}"/>
              </a:ext>
            </a:extLst>
          </p:cNvPr>
          <p:cNvSpPr/>
          <p:nvPr/>
        </p:nvSpPr>
        <p:spPr>
          <a:xfrm>
            <a:off x="8003308" y="1706693"/>
            <a:ext cx="720814" cy="157853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966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23098-B21B-0DE5-AE63-6933E74AF2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6047E0-4F32-2D79-BBCC-33D9689E813D}"/>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D198E66-90A3-B853-F97D-3A5C99A2F2D4}"/>
                  </a:ext>
                </a:extLst>
              </p:cNvPr>
              <p:cNvSpPr txBox="1"/>
              <p:nvPr/>
            </p:nvSpPr>
            <p:spPr>
              <a:xfrm>
                <a:off x="6315351" y="1648886"/>
                <a:ext cx="5554916" cy="1636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8</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9</m:t>
                                </m:r>
                              </m:e>
                              <m:e>
                                <m:r>
                                  <a:rPr lang="en-GB" sz="4000" b="0" i="1" smtClean="0">
                                    <a:solidFill>
                                      <a:schemeClr val="bg1"/>
                                    </a:solidFill>
                                    <a:latin typeface="Cambria Math" panose="02040503050406030204" pitchFamily="18" charset="0"/>
                                  </a:rPr>
                                  <m:t>7</m:t>
                                </m:r>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1</m:t>
                                </m:r>
                              </m:e>
                            </m:mr>
                            <m:mr>
                              <m:e>
                                <m:r>
                                  <a:rPr lang="en-GB" sz="4000" b="0" i="1" smtClean="0">
                                    <a:solidFill>
                                      <a:schemeClr val="bg1"/>
                                    </a:solidFill>
                                    <a:latin typeface="Cambria Math" panose="02040503050406030204" pitchFamily="18" charset="0"/>
                                  </a:rPr>
                                  <m:t>5</m:t>
                                </m:r>
                              </m:e>
                            </m:mr>
                            <m:mr>
                              <m:e>
                                <m:r>
                                  <a:rPr lang="en-GB" sz="4000" b="0" i="1" smtClean="0">
                                    <a:solidFill>
                                      <a:schemeClr val="bg1"/>
                                    </a:solidFill>
                                    <a:latin typeface="Cambria Math" panose="02040503050406030204" pitchFamily="18" charset="0"/>
                                  </a:rPr>
                                  <m:t>−3</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BD198E66-90A3-B853-F97D-3A5C99A2F2D4}"/>
                  </a:ext>
                </a:extLst>
              </p:cNvPr>
              <p:cNvSpPr txBox="1">
                <a:spLocks noRot="1" noChangeAspect="1" noMove="1" noResize="1" noEditPoints="1" noAdjustHandles="1" noChangeArrowheads="1" noChangeShapeType="1" noTextEdit="1"/>
              </p:cNvSpPr>
              <p:nvPr/>
            </p:nvSpPr>
            <p:spPr>
              <a:xfrm>
                <a:off x="6315351" y="1648886"/>
                <a:ext cx="5554916" cy="1636345"/>
              </a:xfrm>
              <a:prstGeom prst="rect">
                <a:avLst/>
              </a:prstGeom>
              <a:blipFill>
                <a:blip r:embed="rId3"/>
                <a:stretch>
                  <a:fillRect t="-76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1F3C9A-1655-A001-F3C5-7DF80F6C6CB8}"/>
                  </a:ext>
                </a:extLst>
              </p:cNvPr>
              <p:cNvSpPr txBox="1"/>
              <p:nvPr/>
            </p:nvSpPr>
            <p:spPr>
              <a:xfrm>
                <a:off x="838200" y="1976124"/>
                <a:ext cx="4086759" cy="10224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4</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F81F3C9A-1655-A001-F3C5-7DF80F6C6CB8}"/>
                  </a:ext>
                </a:extLst>
              </p:cNvPr>
              <p:cNvSpPr txBox="1">
                <a:spLocks noRot="1" noChangeAspect="1" noMove="1" noResize="1" noEditPoints="1" noAdjustHandles="1" noChangeArrowheads="1" noChangeShapeType="1" noTextEdit="1"/>
              </p:cNvSpPr>
              <p:nvPr/>
            </p:nvSpPr>
            <p:spPr>
              <a:xfrm>
                <a:off x="838200" y="1976124"/>
                <a:ext cx="4086759" cy="1022459"/>
              </a:xfrm>
              <a:prstGeom prst="rect">
                <a:avLst/>
              </a:prstGeom>
              <a:blipFill>
                <a:blip r:embed="rId4"/>
                <a:stretch>
                  <a:fillRect l="-1863" t="-1220"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39D2B8F-0497-3F50-D008-818413B2A25E}"/>
                  </a:ext>
                </a:extLst>
              </p:cNvPr>
              <p:cNvSpPr txBox="1"/>
              <p:nvPr/>
            </p:nvSpPr>
            <p:spPr>
              <a:xfrm>
                <a:off x="3076851" y="4107748"/>
                <a:ext cx="6477000" cy="10755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8</m:t>
                                </m:r>
                              </m:e>
                              <m:e/>
                            </m:mr>
                            <m:mr>
                              <m:e/>
                              <m:e/>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b="0" i="1" smtClean="0">
                                  <a:solidFill>
                                    <a:schemeClr val="bg1"/>
                                  </a:solidFill>
                                  <a:latin typeface="Cambria Math" panose="02040503050406030204" pitchFamily="18" charset="0"/>
                                </a:rPr>
                              </m:ctrlPr>
                            </m:mPr>
                            <m:mr>
                              <m:e/>
                            </m:mr>
                            <m:mr>
                              <m:e/>
                            </m:mr>
                          </m:m>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A39D2B8F-0497-3F50-D008-818413B2A25E}"/>
                  </a:ext>
                </a:extLst>
              </p:cNvPr>
              <p:cNvSpPr txBox="1">
                <a:spLocks noRot="1" noChangeAspect="1" noMove="1" noResize="1" noEditPoints="1" noAdjustHandles="1" noChangeArrowheads="1" noChangeShapeType="1" noTextEdit="1"/>
              </p:cNvSpPr>
              <p:nvPr/>
            </p:nvSpPr>
            <p:spPr>
              <a:xfrm>
                <a:off x="3076851" y="4107748"/>
                <a:ext cx="6477000" cy="10755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E0146FE-64F5-2E17-37F3-578FADD8E40D}"/>
                  </a:ext>
                </a:extLst>
              </p:cNvPr>
              <p:cNvSpPr txBox="1"/>
              <p:nvPr/>
            </p:nvSpPr>
            <p:spPr>
              <a:xfrm>
                <a:off x="1527755" y="5723854"/>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4000" b="0" i="1" smtClean="0">
                              <a:solidFill>
                                <a:schemeClr val="bg1"/>
                              </a:solidFill>
                              <a:latin typeface="Cambria Math" panose="02040503050406030204" pitchFamily="18" charset="0"/>
                            </a:rPr>
                          </m:ctrlPr>
                        </m:dPr>
                        <m:e>
                          <m:r>
                            <a:rPr lang="en-GB" sz="4000" i="1" smtClean="0">
                              <a:solidFill>
                                <a:schemeClr val="bg1"/>
                              </a:solidFill>
                              <a:latin typeface="Cambria Math" panose="02040503050406030204" pitchFamily="18" charset="0"/>
                            </a:rPr>
                            <m:t>1</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2</m:t>
                          </m:r>
                        </m:e>
                      </m:d>
                      <m:r>
                        <a:rPr lang="en-GB" sz="4000" b="0" i="1" smtClean="0">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4</m:t>
                          </m:r>
                          <m:r>
                            <a:rPr lang="en-GB" sz="4000" i="1">
                              <a:solidFill>
                                <a:schemeClr val="bg1"/>
                              </a:solidFill>
                              <a:latin typeface="Cambria Math" panose="02040503050406030204" pitchFamily="18" charset="0"/>
                            </a:rPr>
                            <m:t> </m:t>
                          </m:r>
                          <m:r>
                            <a:rPr lang="en-GB" sz="400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6</m:t>
                          </m:r>
                        </m:e>
                      </m:d>
                      <m:r>
                        <a:rPr lang="en-GB" sz="4000" i="1">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−2</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9</m:t>
                          </m:r>
                        </m:e>
                      </m:d>
                      <m:r>
                        <a:rPr lang="en-GB" sz="4000" b="0" i="1" smtClean="0">
                          <a:solidFill>
                            <a:schemeClr val="bg1"/>
                          </a:solidFill>
                          <a:latin typeface="Cambria Math" panose="02040503050406030204" pitchFamily="18" charset="0"/>
                          <a:ea typeface="Cambria Math" panose="02040503050406030204" pitchFamily="18" charset="0"/>
                        </a:rPr>
                        <m:t>=8</m:t>
                      </m:r>
                    </m:oMath>
                  </m:oMathPara>
                </a14:m>
                <a:endParaRPr lang="en-GB" sz="4000" dirty="0">
                  <a:solidFill>
                    <a:schemeClr val="bg1"/>
                  </a:solidFill>
                </a:endParaRPr>
              </a:p>
            </p:txBody>
          </p:sp>
        </mc:Choice>
        <mc:Fallback xmlns="">
          <p:sp>
            <p:nvSpPr>
              <p:cNvPr id="8" name="TextBox 7">
                <a:extLst>
                  <a:ext uri="{FF2B5EF4-FFF2-40B4-BE49-F238E27FC236}">
                    <a16:creationId xmlns:a16="http://schemas.microsoft.com/office/drawing/2014/main" id="{CE0146FE-64F5-2E17-37F3-578FADD8E40D}"/>
                  </a:ext>
                </a:extLst>
              </p:cNvPr>
              <p:cNvSpPr txBox="1">
                <a:spLocks noRot="1" noChangeAspect="1" noMove="1" noResize="1" noEditPoints="1" noAdjustHandles="1" noChangeArrowheads="1" noChangeShapeType="1" noTextEdit="1"/>
              </p:cNvSpPr>
              <p:nvPr/>
            </p:nvSpPr>
            <p:spPr>
              <a:xfrm>
                <a:off x="1527755" y="5723854"/>
                <a:ext cx="9136490" cy="615553"/>
              </a:xfrm>
              <a:prstGeom prst="rect">
                <a:avLst/>
              </a:prstGeom>
              <a:blipFill>
                <a:blip r:embed="rId6"/>
                <a:stretch>
                  <a:fillRect t="-8000" b="-34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A31B428-3E10-FC70-5D24-993C16F7BEEF}"/>
              </a:ext>
            </a:extLst>
          </p:cNvPr>
          <p:cNvSpPr/>
          <p:nvPr/>
        </p:nvSpPr>
        <p:spPr>
          <a:xfrm>
            <a:off x="2258008" y="1976124"/>
            <a:ext cx="2341984"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D83FD4A-AA40-B17F-CF1B-56145CCB9F01}"/>
              </a:ext>
            </a:extLst>
          </p:cNvPr>
          <p:cNvSpPr/>
          <p:nvPr/>
        </p:nvSpPr>
        <p:spPr>
          <a:xfrm>
            <a:off x="8927039" y="1706693"/>
            <a:ext cx="720814" cy="157853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9067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BCC79-F9B4-33AD-4D1F-FEB64FCD8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08C913-4090-3C79-07EE-FD76074068D1}"/>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814CAC-5853-EEE9-CD04-83C45193B809}"/>
                  </a:ext>
                </a:extLst>
              </p:cNvPr>
              <p:cNvSpPr txBox="1"/>
              <p:nvPr/>
            </p:nvSpPr>
            <p:spPr>
              <a:xfrm>
                <a:off x="6315351" y="1648886"/>
                <a:ext cx="5554916" cy="1636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8</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9</m:t>
                                </m:r>
                              </m:e>
                              <m:e>
                                <m:r>
                                  <a:rPr lang="en-GB" sz="4000" b="0" i="1" smtClean="0">
                                    <a:solidFill>
                                      <a:schemeClr val="bg1"/>
                                    </a:solidFill>
                                    <a:latin typeface="Cambria Math" panose="02040503050406030204" pitchFamily="18" charset="0"/>
                                  </a:rPr>
                                  <m:t>7</m:t>
                                </m:r>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1</m:t>
                                </m:r>
                              </m:e>
                            </m:mr>
                            <m:mr>
                              <m:e>
                                <m:r>
                                  <a:rPr lang="en-GB" sz="4000" b="0" i="1" smtClean="0">
                                    <a:solidFill>
                                      <a:schemeClr val="bg1"/>
                                    </a:solidFill>
                                    <a:latin typeface="Cambria Math" panose="02040503050406030204" pitchFamily="18" charset="0"/>
                                  </a:rPr>
                                  <m:t>5</m:t>
                                </m:r>
                              </m:e>
                            </m:mr>
                            <m:mr>
                              <m:e>
                                <m:r>
                                  <a:rPr lang="en-GB" sz="4000" b="0" i="1" smtClean="0">
                                    <a:solidFill>
                                      <a:schemeClr val="bg1"/>
                                    </a:solidFill>
                                    <a:latin typeface="Cambria Math" panose="02040503050406030204" pitchFamily="18" charset="0"/>
                                  </a:rPr>
                                  <m:t>−3</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19814CAC-5853-EEE9-CD04-83C45193B809}"/>
                  </a:ext>
                </a:extLst>
              </p:cNvPr>
              <p:cNvSpPr txBox="1">
                <a:spLocks noRot="1" noChangeAspect="1" noMove="1" noResize="1" noEditPoints="1" noAdjustHandles="1" noChangeArrowheads="1" noChangeShapeType="1" noTextEdit="1"/>
              </p:cNvSpPr>
              <p:nvPr/>
            </p:nvSpPr>
            <p:spPr>
              <a:xfrm>
                <a:off x="6315351" y="1648886"/>
                <a:ext cx="5554916" cy="1636345"/>
              </a:xfrm>
              <a:prstGeom prst="rect">
                <a:avLst/>
              </a:prstGeom>
              <a:blipFill>
                <a:blip r:embed="rId3"/>
                <a:stretch>
                  <a:fillRect t="-76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1CE6A7-2321-49C7-741A-1F080CB51CC4}"/>
                  </a:ext>
                </a:extLst>
              </p:cNvPr>
              <p:cNvSpPr txBox="1"/>
              <p:nvPr/>
            </p:nvSpPr>
            <p:spPr>
              <a:xfrm>
                <a:off x="838200" y="1976124"/>
                <a:ext cx="4086759" cy="10224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4</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FC1CE6A7-2321-49C7-741A-1F080CB51CC4}"/>
                  </a:ext>
                </a:extLst>
              </p:cNvPr>
              <p:cNvSpPr txBox="1">
                <a:spLocks noRot="1" noChangeAspect="1" noMove="1" noResize="1" noEditPoints="1" noAdjustHandles="1" noChangeArrowheads="1" noChangeShapeType="1" noTextEdit="1"/>
              </p:cNvSpPr>
              <p:nvPr/>
            </p:nvSpPr>
            <p:spPr>
              <a:xfrm>
                <a:off x="838200" y="1976124"/>
                <a:ext cx="4086759" cy="1022459"/>
              </a:xfrm>
              <a:prstGeom prst="rect">
                <a:avLst/>
              </a:prstGeom>
              <a:blipFill>
                <a:blip r:embed="rId4"/>
                <a:stretch>
                  <a:fillRect l="-1863" t="-1220"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FC41C6E-DFF1-6C09-689E-E4F759C2C518}"/>
                  </a:ext>
                </a:extLst>
              </p:cNvPr>
              <p:cNvSpPr txBox="1"/>
              <p:nvPr/>
            </p:nvSpPr>
            <p:spPr>
              <a:xfrm>
                <a:off x="3076851" y="4107748"/>
                <a:ext cx="6477000" cy="10755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10</m:t>
                                </m:r>
                              </m:e>
                            </m:mr>
                            <m:mr>
                              <m:e/>
                              <m:e/>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b="0" i="1" smtClean="0">
                                  <a:solidFill>
                                    <a:schemeClr val="bg1"/>
                                  </a:solidFill>
                                  <a:latin typeface="Cambria Math" panose="02040503050406030204" pitchFamily="18" charset="0"/>
                                </a:rPr>
                              </m:ctrlPr>
                            </m:mPr>
                            <m:mr>
                              <m:e/>
                            </m:mr>
                            <m:mr>
                              <m:e/>
                            </m:mr>
                          </m:m>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AFC41C6E-DFF1-6C09-689E-E4F759C2C518}"/>
                  </a:ext>
                </a:extLst>
              </p:cNvPr>
              <p:cNvSpPr txBox="1">
                <a:spLocks noRot="1" noChangeAspect="1" noMove="1" noResize="1" noEditPoints="1" noAdjustHandles="1" noChangeArrowheads="1" noChangeShapeType="1" noTextEdit="1"/>
              </p:cNvSpPr>
              <p:nvPr/>
            </p:nvSpPr>
            <p:spPr>
              <a:xfrm>
                <a:off x="3076851" y="4107748"/>
                <a:ext cx="6477000" cy="107555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7EE7BD9-C1FB-3C32-AC35-31B23C06130E}"/>
                  </a:ext>
                </a:extLst>
              </p:cNvPr>
              <p:cNvSpPr txBox="1"/>
              <p:nvPr/>
            </p:nvSpPr>
            <p:spPr>
              <a:xfrm>
                <a:off x="1527755" y="5723854"/>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4000" b="0" i="1" smtClean="0">
                              <a:solidFill>
                                <a:schemeClr val="bg1"/>
                              </a:solidFill>
                              <a:latin typeface="Cambria Math" panose="02040503050406030204" pitchFamily="18" charset="0"/>
                            </a:rPr>
                          </m:ctrlPr>
                        </m:dPr>
                        <m:e>
                          <m:r>
                            <a:rPr lang="en-GB" sz="4000" i="1" smtClean="0">
                              <a:solidFill>
                                <a:schemeClr val="bg1"/>
                              </a:solidFill>
                              <a:latin typeface="Cambria Math" panose="02040503050406030204" pitchFamily="18" charset="0"/>
                            </a:rPr>
                            <m:t>1</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8</m:t>
                          </m:r>
                        </m:e>
                      </m:d>
                      <m:r>
                        <a:rPr lang="en-GB" sz="4000" b="0" i="1" smtClean="0">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4</m:t>
                          </m:r>
                          <m:r>
                            <a:rPr lang="en-GB" sz="4000" i="1">
                              <a:solidFill>
                                <a:schemeClr val="bg1"/>
                              </a:solidFill>
                              <a:latin typeface="Cambria Math" panose="02040503050406030204" pitchFamily="18" charset="0"/>
                            </a:rPr>
                            <m:t> </m:t>
                          </m:r>
                          <m:r>
                            <a:rPr lang="en-GB" sz="400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4</m:t>
                          </m:r>
                        </m:e>
                      </m:d>
                      <m:r>
                        <a:rPr lang="en-GB" sz="4000" i="1">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−2</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7</m:t>
                          </m:r>
                        </m:e>
                      </m:d>
                      <m:r>
                        <a:rPr lang="en-GB" sz="4000" b="0" i="1" smtClean="0">
                          <a:solidFill>
                            <a:schemeClr val="bg1"/>
                          </a:solidFill>
                          <a:latin typeface="Cambria Math" panose="02040503050406030204" pitchFamily="18" charset="0"/>
                          <a:ea typeface="Cambria Math" panose="02040503050406030204" pitchFamily="18" charset="0"/>
                        </a:rPr>
                        <m:t>=10</m:t>
                      </m:r>
                    </m:oMath>
                  </m:oMathPara>
                </a14:m>
                <a:endParaRPr lang="en-GB" sz="4000" dirty="0">
                  <a:solidFill>
                    <a:schemeClr val="bg1"/>
                  </a:solidFill>
                </a:endParaRPr>
              </a:p>
            </p:txBody>
          </p:sp>
        </mc:Choice>
        <mc:Fallback xmlns="">
          <p:sp>
            <p:nvSpPr>
              <p:cNvPr id="8" name="TextBox 7">
                <a:extLst>
                  <a:ext uri="{FF2B5EF4-FFF2-40B4-BE49-F238E27FC236}">
                    <a16:creationId xmlns:a16="http://schemas.microsoft.com/office/drawing/2014/main" id="{C7EE7BD9-C1FB-3C32-AC35-31B23C06130E}"/>
                  </a:ext>
                </a:extLst>
              </p:cNvPr>
              <p:cNvSpPr txBox="1">
                <a:spLocks noRot="1" noChangeAspect="1" noMove="1" noResize="1" noEditPoints="1" noAdjustHandles="1" noChangeArrowheads="1" noChangeShapeType="1" noTextEdit="1"/>
              </p:cNvSpPr>
              <p:nvPr/>
            </p:nvSpPr>
            <p:spPr>
              <a:xfrm>
                <a:off x="1527755" y="5723854"/>
                <a:ext cx="9136490" cy="615553"/>
              </a:xfrm>
              <a:prstGeom prst="rect">
                <a:avLst/>
              </a:prstGeom>
              <a:blipFill>
                <a:blip r:embed="rId6"/>
                <a:stretch>
                  <a:fillRect t="-8000" b="-34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3C6AB28B-5231-C551-57B7-A08156315FBF}"/>
              </a:ext>
            </a:extLst>
          </p:cNvPr>
          <p:cNvSpPr/>
          <p:nvPr/>
        </p:nvSpPr>
        <p:spPr>
          <a:xfrm>
            <a:off x="2258008" y="1976124"/>
            <a:ext cx="2341984"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28D386A-27BF-A4F5-7AC3-E912B3DDFF10}"/>
              </a:ext>
            </a:extLst>
          </p:cNvPr>
          <p:cNvSpPr/>
          <p:nvPr/>
        </p:nvSpPr>
        <p:spPr>
          <a:xfrm>
            <a:off x="9716736" y="1706693"/>
            <a:ext cx="720814" cy="157853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420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9FD5C-65C8-E1A4-ECC1-6B9BD5386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149F9-7FBA-DA41-5620-B01CEEBA9289}"/>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B95B9C-E7AD-1D6A-DF69-8965D2629176}"/>
                  </a:ext>
                </a:extLst>
              </p:cNvPr>
              <p:cNvSpPr txBox="1"/>
              <p:nvPr/>
            </p:nvSpPr>
            <p:spPr>
              <a:xfrm>
                <a:off x="6315351" y="1648886"/>
                <a:ext cx="5554916" cy="1636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8</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9</m:t>
                                </m:r>
                              </m:e>
                              <m:e>
                                <m:r>
                                  <a:rPr lang="en-GB" sz="4000" b="0" i="1" smtClean="0">
                                    <a:solidFill>
                                      <a:schemeClr val="bg1"/>
                                    </a:solidFill>
                                    <a:latin typeface="Cambria Math" panose="02040503050406030204" pitchFamily="18" charset="0"/>
                                  </a:rPr>
                                  <m:t>7</m:t>
                                </m:r>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1</m:t>
                                </m:r>
                              </m:e>
                            </m:mr>
                            <m:mr>
                              <m:e>
                                <m:r>
                                  <a:rPr lang="en-GB" sz="4000" b="0" i="1" smtClean="0">
                                    <a:solidFill>
                                      <a:schemeClr val="bg1"/>
                                    </a:solidFill>
                                    <a:latin typeface="Cambria Math" panose="02040503050406030204" pitchFamily="18" charset="0"/>
                                  </a:rPr>
                                  <m:t>5</m:t>
                                </m:r>
                              </m:e>
                            </m:mr>
                            <m:mr>
                              <m:e>
                                <m:r>
                                  <a:rPr lang="en-GB" sz="4000" b="0" i="1" smtClean="0">
                                    <a:solidFill>
                                      <a:schemeClr val="bg1"/>
                                    </a:solidFill>
                                    <a:latin typeface="Cambria Math" panose="02040503050406030204" pitchFamily="18" charset="0"/>
                                  </a:rPr>
                                  <m:t>−3</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7CB95B9C-E7AD-1D6A-DF69-8965D2629176}"/>
                  </a:ext>
                </a:extLst>
              </p:cNvPr>
              <p:cNvSpPr txBox="1">
                <a:spLocks noRot="1" noChangeAspect="1" noMove="1" noResize="1" noEditPoints="1" noAdjustHandles="1" noChangeArrowheads="1" noChangeShapeType="1" noTextEdit="1"/>
              </p:cNvSpPr>
              <p:nvPr/>
            </p:nvSpPr>
            <p:spPr>
              <a:xfrm>
                <a:off x="6315351" y="1648886"/>
                <a:ext cx="5554916" cy="1636345"/>
              </a:xfrm>
              <a:prstGeom prst="rect">
                <a:avLst/>
              </a:prstGeom>
              <a:blipFill>
                <a:blip r:embed="rId3"/>
                <a:stretch>
                  <a:fillRect t="-76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110FA7-D3C9-EC98-6F6E-D71109F66AAD}"/>
                  </a:ext>
                </a:extLst>
              </p:cNvPr>
              <p:cNvSpPr txBox="1"/>
              <p:nvPr/>
            </p:nvSpPr>
            <p:spPr>
              <a:xfrm>
                <a:off x="838200" y="1976124"/>
                <a:ext cx="4086759" cy="10224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4</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FB110FA7-D3C9-EC98-6F6E-D71109F66AAD}"/>
                  </a:ext>
                </a:extLst>
              </p:cNvPr>
              <p:cNvSpPr txBox="1">
                <a:spLocks noRot="1" noChangeAspect="1" noMove="1" noResize="1" noEditPoints="1" noAdjustHandles="1" noChangeArrowheads="1" noChangeShapeType="1" noTextEdit="1"/>
              </p:cNvSpPr>
              <p:nvPr/>
            </p:nvSpPr>
            <p:spPr>
              <a:xfrm>
                <a:off x="838200" y="1976124"/>
                <a:ext cx="4086759" cy="1022459"/>
              </a:xfrm>
              <a:prstGeom prst="rect">
                <a:avLst/>
              </a:prstGeom>
              <a:blipFill>
                <a:blip r:embed="rId4"/>
                <a:stretch>
                  <a:fillRect l="-1863" t="-1220"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4F3327-4D8B-F41F-B451-617FB03726CD}"/>
                  </a:ext>
                </a:extLst>
              </p:cNvPr>
              <p:cNvSpPr txBox="1"/>
              <p:nvPr/>
            </p:nvSpPr>
            <p:spPr>
              <a:xfrm>
                <a:off x="3076851" y="4107748"/>
                <a:ext cx="6477000" cy="10349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10</m:t>
                                </m:r>
                              </m:e>
                            </m:mr>
                            <m:mr>
                              <m:e/>
                              <m:e/>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5</m:t>
                                </m:r>
                              </m:e>
                            </m:mr>
                            <m:mr>
                              <m:e/>
                            </m:mr>
                          </m:m>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2E4F3327-4D8B-F41F-B451-617FB03726CD}"/>
                  </a:ext>
                </a:extLst>
              </p:cNvPr>
              <p:cNvSpPr txBox="1">
                <a:spLocks noRot="1" noChangeAspect="1" noMove="1" noResize="1" noEditPoints="1" noAdjustHandles="1" noChangeArrowheads="1" noChangeShapeType="1" noTextEdit="1"/>
              </p:cNvSpPr>
              <p:nvPr/>
            </p:nvSpPr>
            <p:spPr>
              <a:xfrm>
                <a:off x="3076851" y="4107748"/>
                <a:ext cx="6477000" cy="1034963"/>
              </a:xfrm>
              <a:prstGeom prst="rect">
                <a:avLst/>
              </a:prstGeom>
              <a:blipFill>
                <a:blip r:embed="rId5"/>
                <a:stretch>
                  <a:fillRect t="-1205" b="-2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A0E51C-6721-4239-04CB-617A5DA36CC9}"/>
                  </a:ext>
                </a:extLst>
              </p:cNvPr>
              <p:cNvSpPr txBox="1"/>
              <p:nvPr/>
            </p:nvSpPr>
            <p:spPr>
              <a:xfrm>
                <a:off x="1527755" y="5723854"/>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4000" b="0" i="1" smtClean="0">
                              <a:solidFill>
                                <a:schemeClr val="bg1"/>
                              </a:solidFill>
                              <a:latin typeface="Cambria Math" panose="02040503050406030204" pitchFamily="18" charset="0"/>
                            </a:rPr>
                          </m:ctrlPr>
                        </m:dPr>
                        <m:e>
                          <m:r>
                            <a:rPr lang="en-GB" sz="4000" i="1" smtClean="0">
                              <a:solidFill>
                                <a:schemeClr val="bg1"/>
                              </a:solidFill>
                              <a:latin typeface="Cambria Math" panose="02040503050406030204" pitchFamily="18" charset="0"/>
                            </a:rPr>
                            <m:t>1</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−1</m:t>
                          </m:r>
                        </m:e>
                      </m:d>
                      <m:r>
                        <a:rPr lang="en-GB" sz="4000" b="0" i="1" smtClean="0">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4</m:t>
                          </m:r>
                          <m:r>
                            <a:rPr lang="en-GB" sz="4000" i="1">
                              <a:solidFill>
                                <a:schemeClr val="bg1"/>
                              </a:solidFill>
                              <a:latin typeface="Cambria Math" panose="02040503050406030204" pitchFamily="18" charset="0"/>
                            </a:rPr>
                            <m:t> </m:t>
                          </m:r>
                          <m:r>
                            <a:rPr lang="en-GB" sz="400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5</m:t>
                          </m:r>
                        </m:e>
                      </m:d>
                      <m:r>
                        <a:rPr lang="en-GB" sz="4000" i="1">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−2</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−3</m:t>
                          </m:r>
                        </m:e>
                      </m:d>
                      <m:r>
                        <a:rPr lang="en-GB" sz="4000" b="0" i="1" smtClean="0">
                          <a:solidFill>
                            <a:schemeClr val="bg1"/>
                          </a:solidFill>
                          <a:latin typeface="Cambria Math" panose="02040503050406030204" pitchFamily="18" charset="0"/>
                          <a:ea typeface="Cambria Math" panose="02040503050406030204" pitchFamily="18" charset="0"/>
                        </a:rPr>
                        <m:t>=25</m:t>
                      </m:r>
                    </m:oMath>
                  </m:oMathPara>
                </a14:m>
                <a:endParaRPr lang="en-GB" sz="4000" dirty="0">
                  <a:solidFill>
                    <a:schemeClr val="bg1"/>
                  </a:solidFill>
                </a:endParaRPr>
              </a:p>
            </p:txBody>
          </p:sp>
        </mc:Choice>
        <mc:Fallback xmlns="">
          <p:sp>
            <p:nvSpPr>
              <p:cNvPr id="8" name="TextBox 7">
                <a:extLst>
                  <a:ext uri="{FF2B5EF4-FFF2-40B4-BE49-F238E27FC236}">
                    <a16:creationId xmlns:a16="http://schemas.microsoft.com/office/drawing/2014/main" id="{4CA0E51C-6721-4239-04CB-617A5DA36CC9}"/>
                  </a:ext>
                </a:extLst>
              </p:cNvPr>
              <p:cNvSpPr txBox="1">
                <a:spLocks noRot="1" noChangeAspect="1" noMove="1" noResize="1" noEditPoints="1" noAdjustHandles="1" noChangeArrowheads="1" noChangeShapeType="1" noTextEdit="1"/>
              </p:cNvSpPr>
              <p:nvPr/>
            </p:nvSpPr>
            <p:spPr>
              <a:xfrm>
                <a:off x="1527755" y="5723854"/>
                <a:ext cx="9136490" cy="615553"/>
              </a:xfrm>
              <a:prstGeom prst="rect">
                <a:avLst/>
              </a:prstGeom>
              <a:blipFill>
                <a:blip r:embed="rId6"/>
                <a:stretch>
                  <a:fillRect t="-8000" b="-34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F04E92D-456B-784D-043A-A9FEFCDD81F7}"/>
              </a:ext>
            </a:extLst>
          </p:cNvPr>
          <p:cNvSpPr/>
          <p:nvPr/>
        </p:nvSpPr>
        <p:spPr>
          <a:xfrm>
            <a:off x="2258008" y="1976124"/>
            <a:ext cx="2341984"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D84AF7B-92E6-7F23-14D5-1099E77F3977}"/>
              </a:ext>
            </a:extLst>
          </p:cNvPr>
          <p:cNvSpPr/>
          <p:nvPr/>
        </p:nvSpPr>
        <p:spPr>
          <a:xfrm>
            <a:off x="10664245" y="1706693"/>
            <a:ext cx="720814" cy="157853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0429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4DAD2-95AD-B7B7-15DE-48ED29B74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2BA0E5-4D50-D97D-7A64-0ECB7A940EF1}"/>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857CCA-611A-60E6-6C35-EDD0DCF0A0DA}"/>
                  </a:ext>
                </a:extLst>
              </p:cNvPr>
              <p:cNvSpPr txBox="1"/>
              <p:nvPr/>
            </p:nvSpPr>
            <p:spPr>
              <a:xfrm>
                <a:off x="6315351" y="1648886"/>
                <a:ext cx="5554916" cy="1636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8</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9</m:t>
                                </m:r>
                              </m:e>
                              <m:e>
                                <m:r>
                                  <a:rPr lang="en-GB" sz="4000" b="0" i="1" smtClean="0">
                                    <a:solidFill>
                                      <a:schemeClr val="bg1"/>
                                    </a:solidFill>
                                    <a:latin typeface="Cambria Math" panose="02040503050406030204" pitchFamily="18" charset="0"/>
                                  </a:rPr>
                                  <m:t>7</m:t>
                                </m:r>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1</m:t>
                                </m:r>
                              </m:e>
                            </m:mr>
                            <m:mr>
                              <m:e>
                                <m:r>
                                  <a:rPr lang="en-GB" sz="4000" b="0" i="1" smtClean="0">
                                    <a:solidFill>
                                      <a:schemeClr val="bg1"/>
                                    </a:solidFill>
                                    <a:latin typeface="Cambria Math" panose="02040503050406030204" pitchFamily="18" charset="0"/>
                                  </a:rPr>
                                  <m:t>5</m:t>
                                </m:r>
                              </m:e>
                            </m:mr>
                            <m:mr>
                              <m:e>
                                <m:r>
                                  <a:rPr lang="en-GB" sz="4000" b="0" i="1" smtClean="0">
                                    <a:solidFill>
                                      <a:schemeClr val="bg1"/>
                                    </a:solidFill>
                                    <a:latin typeface="Cambria Math" panose="02040503050406030204" pitchFamily="18" charset="0"/>
                                  </a:rPr>
                                  <m:t>−3</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2D857CCA-611A-60E6-6C35-EDD0DCF0A0DA}"/>
                  </a:ext>
                </a:extLst>
              </p:cNvPr>
              <p:cNvSpPr txBox="1">
                <a:spLocks noRot="1" noChangeAspect="1" noMove="1" noResize="1" noEditPoints="1" noAdjustHandles="1" noChangeArrowheads="1" noChangeShapeType="1" noTextEdit="1"/>
              </p:cNvSpPr>
              <p:nvPr/>
            </p:nvSpPr>
            <p:spPr>
              <a:xfrm>
                <a:off x="6315351" y="1648886"/>
                <a:ext cx="5554916" cy="1636345"/>
              </a:xfrm>
              <a:prstGeom prst="rect">
                <a:avLst/>
              </a:prstGeom>
              <a:blipFill>
                <a:blip r:embed="rId3"/>
                <a:stretch>
                  <a:fillRect t="-76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054A565-5584-6A2F-E54A-76ABEA4D3D9A}"/>
                  </a:ext>
                </a:extLst>
              </p:cNvPr>
              <p:cNvSpPr txBox="1"/>
              <p:nvPr/>
            </p:nvSpPr>
            <p:spPr>
              <a:xfrm>
                <a:off x="838200" y="1976124"/>
                <a:ext cx="4086759" cy="10224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4</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6054A565-5584-6A2F-E54A-76ABEA4D3D9A}"/>
                  </a:ext>
                </a:extLst>
              </p:cNvPr>
              <p:cNvSpPr txBox="1">
                <a:spLocks noRot="1" noChangeAspect="1" noMove="1" noResize="1" noEditPoints="1" noAdjustHandles="1" noChangeArrowheads="1" noChangeShapeType="1" noTextEdit="1"/>
              </p:cNvSpPr>
              <p:nvPr/>
            </p:nvSpPr>
            <p:spPr>
              <a:xfrm>
                <a:off x="838200" y="1976124"/>
                <a:ext cx="4086759" cy="1022459"/>
              </a:xfrm>
              <a:prstGeom prst="rect">
                <a:avLst/>
              </a:prstGeom>
              <a:blipFill>
                <a:blip r:embed="rId4"/>
                <a:stretch>
                  <a:fillRect l="-1863" t="-1220"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1B41F1-D508-48BF-E09D-3871A31CB14F}"/>
                  </a:ext>
                </a:extLst>
              </p:cNvPr>
              <p:cNvSpPr txBox="1"/>
              <p:nvPr/>
            </p:nvSpPr>
            <p:spPr>
              <a:xfrm>
                <a:off x="3076851" y="4107748"/>
                <a:ext cx="6477000" cy="10349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10</m:t>
                                </m:r>
                              </m:e>
                            </m:mr>
                            <m:mr>
                              <m:e>
                                <m:r>
                                  <a:rPr lang="en-GB" sz="4000" b="0" i="1" smtClean="0">
                                    <a:solidFill>
                                      <a:schemeClr val="bg1"/>
                                    </a:solidFill>
                                    <a:latin typeface="Cambria Math" panose="02040503050406030204" pitchFamily="18" charset="0"/>
                                  </a:rPr>
                                  <m:t>42</m:t>
                                </m:r>
                              </m:e>
                              <m:e/>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5</m:t>
                                </m:r>
                              </m:e>
                            </m:mr>
                            <m:mr>
                              <m:e/>
                            </m:mr>
                          </m:m>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BD1B41F1-D508-48BF-E09D-3871A31CB14F}"/>
                  </a:ext>
                </a:extLst>
              </p:cNvPr>
              <p:cNvSpPr txBox="1">
                <a:spLocks noRot="1" noChangeAspect="1" noMove="1" noResize="1" noEditPoints="1" noAdjustHandles="1" noChangeArrowheads="1" noChangeShapeType="1" noTextEdit="1"/>
              </p:cNvSpPr>
              <p:nvPr/>
            </p:nvSpPr>
            <p:spPr>
              <a:xfrm>
                <a:off x="3076851" y="4107748"/>
                <a:ext cx="6477000" cy="1034963"/>
              </a:xfrm>
              <a:prstGeom prst="rect">
                <a:avLst/>
              </a:prstGeom>
              <a:blipFill>
                <a:blip r:embed="rId5"/>
                <a:stretch>
                  <a:fillRect t="-1205" b="-144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235D7B-B2D9-48C9-623B-65761C5F9238}"/>
                  </a:ext>
                </a:extLst>
              </p:cNvPr>
              <p:cNvSpPr txBox="1"/>
              <p:nvPr/>
            </p:nvSpPr>
            <p:spPr>
              <a:xfrm>
                <a:off x="1527755" y="5723854"/>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3</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5</m:t>
                          </m:r>
                        </m:e>
                      </m:d>
                      <m:r>
                        <a:rPr lang="en-GB" sz="4000" b="0" i="1" smtClean="0">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5</m:t>
                          </m:r>
                          <m:r>
                            <a:rPr lang="en-GB" sz="4000" i="1">
                              <a:solidFill>
                                <a:schemeClr val="bg1"/>
                              </a:solidFill>
                              <a:latin typeface="Cambria Math" panose="02040503050406030204" pitchFamily="18" charset="0"/>
                            </a:rPr>
                            <m:t> </m:t>
                          </m:r>
                          <m:r>
                            <a:rPr lang="en-GB" sz="400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3</m:t>
                          </m:r>
                        </m:e>
                      </m:d>
                      <m:r>
                        <a:rPr lang="en-GB" sz="4000" i="1">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−6</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−2</m:t>
                          </m:r>
                        </m:e>
                      </m:d>
                      <m:r>
                        <a:rPr lang="en-GB" sz="4000" b="0" i="1" smtClean="0">
                          <a:solidFill>
                            <a:schemeClr val="bg1"/>
                          </a:solidFill>
                          <a:latin typeface="Cambria Math" panose="02040503050406030204" pitchFamily="18" charset="0"/>
                          <a:ea typeface="Cambria Math" panose="02040503050406030204" pitchFamily="18" charset="0"/>
                        </a:rPr>
                        <m:t>=42</m:t>
                      </m:r>
                    </m:oMath>
                  </m:oMathPara>
                </a14:m>
                <a:endParaRPr lang="en-GB" sz="4000" dirty="0">
                  <a:solidFill>
                    <a:schemeClr val="bg1"/>
                  </a:solidFill>
                </a:endParaRPr>
              </a:p>
            </p:txBody>
          </p:sp>
        </mc:Choice>
        <mc:Fallback xmlns="">
          <p:sp>
            <p:nvSpPr>
              <p:cNvPr id="8" name="TextBox 7">
                <a:extLst>
                  <a:ext uri="{FF2B5EF4-FFF2-40B4-BE49-F238E27FC236}">
                    <a16:creationId xmlns:a16="http://schemas.microsoft.com/office/drawing/2014/main" id="{E3235D7B-B2D9-48C9-623B-65761C5F9238}"/>
                  </a:ext>
                </a:extLst>
              </p:cNvPr>
              <p:cNvSpPr txBox="1">
                <a:spLocks noRot="1" noChangeAspect="1" noMove="1" noResize="1" noEditPoints="1" noAdjustHandles="1" noChangeArrowheads="1" noChangeShapeType="1" noTextEdit="1"/>
              </p:cNvSpPr>
              <p:nvPr/>
            </p:nvSpPr>
            <p:spPr>
              <a:xfrm>
                <a:off x="1527755" y="5723854"/>
                <a:ext cx="9136490" cy="615553"/>
              </a:xfrm>
              <a:prstGeom prst="rect">
                <a:avLst/>
              </a:prstGeom>
              <a:blipFill>
                <a:blip r:embed="rId6"/>
                <a:stretch>
                  <a:fillRect t="-8000" b="-34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FE4D09E2-A657-508E-B55D-B1A18752D3BF}"/>
              </a:ext>
            </a:extLst>
          </p:cNvPr>
          <p:cNvSpPr/>
          <p:nvPr/>
        </p:nvSpPr>
        <p:spPr>
          <a:xfrm>
            <a:off x="2258008" y="2511425"/>
            <a:ext cx="2341984"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4B381E0-ADC7-9A5E-CF6D-123B20698ACC}"/>
              </a:ext>
            </a:extLst>
          </p:cNvPr>
          <p:cNvSpPr/>
          <p:nvPr/>
        </p:nvSpPr>
        <p:spPr>
          <a:xfrm>
            <a:off x="7968179" y="1706693"/>
            <a:ext cx="720814" cy="157853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250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ABC51-8ACE-F3F7-CD3C-67B0426069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29EA9-F7D9-579E-FAFE-D87B10A4E0C4}"/>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B432DE-1734-F7F3-478E-4B5A69F5E2CA}"/>
                  </a:ext>
                </a:extLst>
              </p:cNvPr>
              <p:cNvSpPr txBox="1"/>
              <p:nvPr/>
            </p:nvSpPr>
            <p:spPr>
              <a:xfrm>
                <a:off x="6315351" y="1648886"/>
                <a:ext cx="5554916" cy="1636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8</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9</m:t>
                                </m:r>
                              </m:e>
                              <m:e>
                                <m:r>
                                  <a:rPr lang="en-GB" sz="4000" b="0" i="1" smtClean="0">
                                    <a:solidFill>
                                      <a:schemeClr val="bg1"/>
                                    </a:solidFill>
                                    <a:latin typeface="Cambria Math" panose="02040503050406030204" pitchFamily="18" charset="0"/>
                                  </a:rPr>
                                  <m:t>7</m:t>
                                </m:r>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1</m:t>
                                </m:r>
                              </m:e>
                            </m:mr>
                            <m:mr>
                              <m:e>
                                <m:r>
                                  <a:rPr lang="en-GB" sz="4000" b="0" i="1" smtClean="0">
                                    <a:solidFill>
                                      <a:schemeClr val="bg1"/>
                                    </a:solidFill>
                                    <a:latin typeface="Cambria Math" panose="02040503050406030204" pitchFamily="18" charset="0"/>
                                  </a:rPr>
                                  <m:t>5</m:t>
                                </m:r>
                              </m:e>
                            </m:mr>
                            <m:mr>
                              <m:e>
                                <m:r>
                                  <a:rPr lang="en-GB" sz="4000" b="0" i="1" smtClean="0">
                                    <a:solidFill>
                                      <a:schemeClr val="bg1"/>
                                    </a:solidFill>
                                    <a:latin typeface="Cambria Math" panose="02040503050406030204" pitchFamily="18" charset="0"/>
                                  </a:rPr>
                                  <m:t>−3</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26B432DE-1734-F7F3-478E-4B5A69F5E2CA}"/>
                  </a:ext>
                </a:extLst>
              </p:cNvPr>
              <p:cNvSpPr txBox="1">
                <a:spLocks noRot="1" noChangeAspect="1" noMove="1" noResize="1" noEditPoints="1" noAdjustHandles="1" noChangeArrowheads="1" noChangeShapeType="1" noTextEdit="1"/>
              </p:cNvSpPr>
              <p:nvPr/>
            </p:nvSpPr>
            <p:spPr>
              <a:xfrm>
                <a:off x="6315351" y="1648886"/>
                <a:ext cx="5554916" cy="1636345"/>
              </a:xfrm>
              <a:prstGeom prst="rect">
                <a:avLst/>
              </a:prstGeom>
              <a:blipFill>
                <a:blip r:embed="rId3"/>
                <a:stretch>
                  <a:fillRect t="-76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A89CA2-B61F-320C-97E9-D2AD6F50F3FD}"/>
                  </a:ext>
                </a:extLst>
              </p:cNvPr>
              <p:cNvSpPr txBox="1"/>
              <p:nvPr/>
            </p:nvSpPr>
            <p:spPr>
              <a:xfrm>
                <a:off x="838200" y="1976124"/>
                <a:ext cx="4086759" cy="10224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4</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27A89CA2-B61F-320C-97E9-D2AD6F50F3FD}"/>
                  </a:ext>
                </a:extLst>
              </p:cNvPr>
              <p:cNvSpPr txBox="1">
                <a:spLocks noRot="1" noChangeAspect="1" noMove="1" noResize="1" noEditPoints="1" noAdjustHandles="1" noChangeArrowheads="1" noChangeShapeType="1" noTextEdit="1"/>
              </p:cNvSpPr>
              <p:nvPr/>
            </p:nvSpPr>
            <p:spPr>
              <a:xfrm>
                <a:off x="838200" y="1976124"/>
                <a:ext cx="4086759" cy="1022459"/>
              </a:xfrm>
              <a:prstGeom prst="rect">
                <a:avLst/>
              </a:prstGeom>
              <a:blipFill>
                <a:blip r:embed="rId4"/>
                <a:stretch>
                  <a:fillRect l="-1863" t="-1220"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ACFF3D9-48C2-068F-83EE-DAD4C3269248}"/>
                  </a:ext>
                </a:extLst>
              </p:cNvPr>
              <p:cNvSpPr txBox="1"/>
              <p:nvPr/>
            </p:nvSpPr>
            <p:spPr>
              <a:xfrm>
                <a:off x="3076851" y="4107748"/>
                <a:ext cx="6477000" cy="10349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10</m:t>
                                </m:r>
                              </m:e>
                            </m:mr>
                            <m:mr>
                              <m:e>
                                <m:r>
                                  <a:rPr lang="en-GB" sz="4000" b="0" i="1" smtClean="0">
                                    <a:solidFill>
                                      <a:schemeClr val="bg1"/>
                                    </a:solidFill>
                                    <a:latin typeface="Cambria Math" panose="02040503050406030204" pitchFamily="18" charset="0"/>
                                  </a:rPr>
                                  <m:t>42</m:t>
                                </m:r>
                              </m:e>
                              <m:e>
                                <m:r>
                                  <a:rPr lang="en-GB" sz="4000" b="0" i="1" smtClean="0">
                                    <a:solidFill>
                                      <a:schemeClr val="bg1"/>
                                    </a:solidFill>
                                    <a:latin typeface="Cambria Math" panose="02040503050406030204" pitchFamily="18" charset="0"/>
                                  </a:rPr>
                                  <m:t>−18</m:t>
                                </m:r>
                              </m:e>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5</m:t>
                                </m:r>
                              </m:e>
                            </m:mr>
                            <m:mr>
                              <m:e/>
                            </m:mr>
                          </m:m>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8ACFF3D9-48C2-068F-83EE-DAD4C3269248}"/>
                  </a:ext>
                </a:extLst>
              </p:cNvPr>
              <p:cNvSpPr txBox="1">
                <a:spLocks noRot="1" noChangeAspect="1" noMove="1" noResize="1" noEditPoints="1" noAdjustHandles="1" noChangeArrowheads="1" noChangeShapeType="1" noTextEdit="1"/>
              </p:cNvSpPr>
              <p:nvPr/>
            </p:nvSpPr>
            <p:spPr>
              <a:xfrm>
                <a:off x="3076851" y="4107748"/>
                <a:ext cx="6477000" cy="1034963"/>
              </a:xfrm>
              <a:prstGeom prst="rect">
                <a:avLst/>
              </a:prstGeom>
              <a:blipFill>
                <a:blip r:embed="rId5"/>
                <a:stretch>
                  <a:fillRect l="-3327" t="-1205" b="-144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F8B952-7295-0021-C854-1C3732393C5E}"/>
                  </a:ext>
                </a:extLst>
              </p:cNvPr>
              <p:cNvSpPr txBox="1"/>
              <p:nvPr/>
            </p:nvSpPr>
            <p:spPr>
              <a:xfrm>
                <a:off x="1527755" y="5723854"/>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3</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2</m:t>
                          </m:r>
                        </m:e>
                      </m:d>
                      <m:r>
                        <a:rPr lang="en-GB" sz="4000" b="0" i="1" smtClean="0">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5</m:t>
                          </m:r>
                          <m:r>
                            <a:rPr lang="en-GB" sz="4000" i="1">
                              <a:solidFill>
                                <a:schemeClr val="bg1"/>
                              </a:solidFill>
                              <a:latin typeface="Cambria Math" panose="02040503050406030204" pitchFamily="18" charset="0"/>
                            </a:rPr>
                            <m:t> </m:t>
                          </m:r>
                          <m:r>
                            <a:rPr lang="en-GB" sz="400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6</m:t>
                          </m:r>
                        </m:e>
                      </m:d>
                      <m:r>
                        <a:rPr lang="en-GB" sz="4000" i="1">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−6</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9</m:t>
                          </m:r>
                        </m:e>
                      </m:d>
                      <m:r>
                        <a:rPr lang="en-GB" sz="4000" b="0" i="1" smtClean="0">
                          <a:solidFill>
                            <a:schemeClr val="bg1"/>
                          </a:solidFill>
                          <a:latin typeface="Cambria Math" panose="02040503050406030204" pitchFamily="18" charset="0"/>
                          <a:ea typeface="Cambria Math" panose="02040503050406030204" pitchFamily="18" charset="0"/>
                        </a:rPr>
                        <m:t>=−18</m:t>
                      </m:r>
                    </m:oMath>
                  </m:oMathPara>
                </a14:m>
                <a:endParaRPr lang="en-GB" sz="4000" dirty="0">
                  <a:solidFill>
                    <a:schemeClr val="bg1"/>
                  </a:solidFill>
                </a:endParaRPr>
              </a:p>
            </p:txBody>
          </p:sp>
        </mc:Choice>
        <mc:Fallback xmlns="">
          <p:sp>
            <p:nvSpPr>
              <p:cNvPr id="8" name="TextBox 7">
                <a:extLst>
                  <a:ext uri="{FF2B5EF4-FFF2-40B4-BE49-F238E27FC236}">
                    <a16:creationId xmlns:a16="http://schemas.microsoft.com/office/drawing/2014/main" id="{37F8B952-7295-0021-C854-1C3732393C5E}"/>
                  </a:ext>
                </a:extLst>
              </p:cNvPr>
              <p:cNvSpPr txBox="1">
                <a:spLocks noRot="1" noChangeAspect="1" noMove="1" noResize="1" noEditPoints="1" noAdjustHandles="1" noChangeArrowheads="1" noChangeShapeType="1" noTextEdit="1"/>
              </p:cNvSpPr>
              <p:nvPr/>
            </p:nvSpPr>
            <p:spPr>
              <a:xfrm>
                <a:off x="1527755" y="5723854"/>
                <a:ext cx="9136490" cy="615553"/>
              </a:xfrm>
              <a:prstGeom prst="rect">
                <a:avLst/>
              </a:prstGeom>
              <a:blipFill>
                <a:blip r:embed="rId6"/>
                <a:stretch>
                  <a:fillRect t="-8000" b="-34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76F16C2-4390-9637-758E-4F5DF061F058}"/>
              </a:ext>
            </a:extLst>
          </p:cNvPr>
          <p:cNvSpPr/>
          <p:nvPr/>
        </p:nvSpPr>
        <p:spPr>
          <a:xfrm>
            <a:off x="2258008" y="2511425"/>
            <a:ext cx="2341984"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711F672-048A-94B4-164F-A38EAB742558}"/>
              </a:ext>
            </a:extLst>
          </p:cNvPr>
          <p:cNvSpPr/>
          <p:nvPr/>
        </p:nvSpPr>
        <p:spPr>
          <a:xfrm>
            <a:off x="8910860" y="1706693"/>
            <a:ext cx="720814" cy="157853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807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8618E-F1D6-2431-C277-E63D465383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3E9CBB-6FA4-0C11-489E-9161EE5D78C4}"/>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07D69F-E0EA-EF6A-D922-888F9AE1381E}"/>
                  </a:ext>
                </a:extLst>
              </p:cNvPr>
              <p:cNvSpPr txBox="1"/>
              <p:nvPr/>
            </p:nvSpPr>
            <p:spPr>
              <a:xfrm>
                <a:off x="6315351" y="1648886"/>
                <a:ext cx="5554916" cy="1636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8</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9</m:t>
                                </m:r>
                              </m:e>
                              <m:e>
                                <m:r>
                                  <a:rPr lang="en-GB" sz="4000" b="0" i="1" smtClean="0">
                                    <a:solidFill>
                                      <a:schemeClr val="bg1"/>
                                    </a:solidFill>
                                    <a:latin typeface="Cambria Math" panose="02040503050406030204" pitchFamily="18" charset="0"/>
                                  </a:rPr>
                                  <m:t>7</m:t>
                                </m:r>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1</m:t>
                                </m:r>
                              </m:e>
                            </m:mr>
                            <m:mr>
                              <m:e>
                                <m:r>
                                  <a:rPr lang="en-GB" sz="4000" b="0" i="1" smtClean="0">
                                    <a:solidFill>
                                      <a:schemeClr val="bg1"/>
                                    </a:solidFill>
                                    <a:latin typeface="Cambria Math" panose="02040503050406030204" pitchFamily="18" charset="0"/>
                                  </a:rPr>
                                  <m:t>5</m:t>
                                </m:r>
                              </m:e>
                            </m:mr>
                            <m:mr>
                              <m:e>
                                <m:r>
                                  <a:rPr lang="en-GB" sz="4000" b="0" i="1" smtClean="0">
                                    <a:solidFill>
                                      <a:schemeClr val="bg1"/>
                                    </a:solidFill>
                                    <a:latin typeface="Cambria Math" panose="02040503050406030204" pitchFamily="18" charset="0"/>
                                  </a:rPr>
                                  <m:t>−3</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7207D69F-E0EA-EF6A-D922-888F9AE1381E}"/>
                  </a:ext>
                </a:extLst>
              </p:cNvPr>
              <p:cNvSpPr txBox="1">
                <a:spLocks noRot="1" noChangeAspect="1" noMove="1" noResize="1" noEditPoints="1" noAdjustHandles="1" noChangeArrowheads="1" noChangeShapeType="1" noTextEdit="1"/>
              </p:cNvSpPr>
              <p:nvPr/>
            </p:nvSpPr>
            <p:spPr>
              <a:xfrm>
                <a:off x="6315351" y="1648886"/>
                <a:ext cx="5554916" cy="1636345"/>
              </a:xfrm>
              <a:prstGeom prst="rect">
                <a:avLst/>
              </a:prstGeom>
              <a:blipFill>
                <a:blip r:embed="rId3"/>
                <a:stretch>
                  <a:fillRect t="-76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2E79CC-BBC6-0F57-F5A5-241E766DBC6D}"/>
                  </a:ext>
                </a:extLst>
              </p:cNvPr>
              <p:cNvSpPr txBox="1"/>
              <p:nvPr/>
            </p:nvSpPr>
            <p:spPr>
              <a:xfrm>
                <a:off x="838200" y="1976124"/>
                <a:ext cx="4086759" cy="10224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4</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372E79CC-BBC6-0F57-F5A5-241E766DBC6D}"/>
                  </a:ext>
                </a:extLst>
              </p:cNvPr>
              <p:cNvSpPr txBox="1">
                <a:spLocks noRot="1" noChangeAspect="1" noMove="1" noResize="1" noEditPoints="1" noAdjustHandles="1" noChangeArrowheads="1" noChangeShapeType="1" noTextEdit="1"/>
              </p:cNvSpPr>
              <p:nvPr/>
            </p:nvSpPr>
            <p:spPr>
              <a:xfrm>
                <a:off x="838200" y="1976124"/>
                <a:ext cx="4086759" cy="1022459"/>
              </a:xfrm>
              <a:prstGeom prst="rect">
                <a:avLst/>
              </a:prstGeom>
              <a:blipFill>
                <a:blip r:embed="rId4"/>
                <a:stretch>
                  <a:fillRect l="-1863" t="-1220"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AFF6057-B815-474C-0CDF-124F8C3E48F4}"/>
                  </a:ext>
                </a:extLst>
              </p:cNvPr>
              <p:cNvSpPr txBox="1"/>
              <p:nvPr/>
            </p:nvSpPr>
            <p:spPr>
              <a:xfrm>
                <a:off x="3076851" y="4107748"/>
                <a:ext cx="6477000" cy="10349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10</m:t>
                                </m:r>
                              </m:e>
                            </m:mr>
                            <m:mr>
                              <m:e>
                                <m:r>
                                  <a:rPr lang="en-GB" sz="4000" b="0" i="1" smtClean="0">
                                    <a:solidFill>
                                      <a:schemeClr val="bg1"/>
                                    </a:solidFill>
                                    <a:latin typeface="Cambria Math" panose="02040503050406030204" pitchFamily="18" charset="0"/>
                                  </a:rPr>
                                  <m:t>42</m:t>
                                </m:r>
                              </m:e>
                              <m:e>
                                <m:r>
                                  <a:rPr lang="en-GB" sz="4000" b="0" i="1" smtClean="0">
                                    <a:solidFill>
                                      <a:schemeClr val="bg1"/>
                                    </a:solidFill>
                                    <a:latin typeface="Cambria Math" panose="02040503050406030204" pitchFamily="18" charset="0"/>
                                  </a:rPr>
                                  <m:t>−18</m:t>
                                </m:r>
                              </m:e>
                              <m:e>
                                <m:r>
                                  <a:rPr lang="en-GB" sz="4000" b="0" i="1" smtClean="0">
                                    <a:solidFill>
                                      <a:schemeClr val="bg1"/>
                                    </a:solidFill>
                                    <a:latin typeface="Cambria Math" panose="02040503050406030204" pitchFamily="18" charset="0"/>
                                  </a:rPr>
                                  <m:t>2</m:t>
                                </m:r>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5</m:t>
                                </m:r>
                              </m:e>
                            </m:mr>
                            <m:mr>
                              <m:e/>
                            </m:mr>
                          </m:m>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CAFF6057-B815-474C-0CDF-124F8C3E48F4}"/>
                  </a:ext>
                </a:extLst>
              </p:cNvPr>
              <p:cNvSpPr txBox="1">
                <a:spLocks noRot="1" noChangeAspect="1" noMove="1" noResize="1" noEditPoints="1" noAdjustHandles="1" noChangeArrowheads="1" noChangeShapeType="1" noTextEdit="1"/>
              </p:cNvSpPr>
              <p:nvPr/>
            </p:nvSpPr>
            <p:spPr>
              <a:xfrm>
                <a:off x="3076851" y="4107748"/>
                <a:ext cx="6477000" cy="1034963"/>
              </a:xfrm>
              <a:prstGeom prst="rect">
                <a:avLst/>
              </a:prstGeom>
              <a:blipFill>
                <a:blip r:embed="rId5"/>
                <a:stretch>
                  <a:fillRect l="-3327" t="-1205" b="-144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679FDF-F424-2DC5-3B94-837E960E7A8F}"/>
                  </a:ext>
                </a:extLst>
              </p:cNvPr>
              <p:cNvSpPr txBox="1"/>
              <p:nvPr/>
            </p:nvSpPr>
            <p:spPr>
              <a:xfrm>
                <a:off x="1527755" y="5723854"/>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3</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8</m:t>
                          </m:r>
                        </m:e>
                      </m:d>
                      <m:r>
                        <a:rPr lang="en-GB" sz="4000" b="0" i="1" smtClean="0">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5</m:t>
                          </m:r>
                          <m:r>
                            <a:rPr lang="en-GB" sz="4000" i="1">
                              <a:solidFill>
                                <a:schemeClr val="bg1"/>
                              </a:solidFill>
                              <a:latin typeface="Cambria Math" panose="02040503050406030204" pitchFamily="18" charset="0"/>
                            </a:rPr>
                            <m:t> </m:t>
                          </m:r>
                          <m:r>
                            <a:rPr lang="en-GB" sz="400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4</m:t>
                          </m:r>
                        </m:e>
                      </m:d>
                      <m:r>
                        <a:rPr lang="en-GB" sz="4000" i="1">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−6</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7</m:t>
                          </m:r>
                        </m:e>
                      </m:d>
                      <m:r>
                        <a:rPr lang="en-GB" sz="4000" b="0" i="1" smtClean="0">
                          <a:solidFill>
                            <a:schemeClr val="bg1"/>
                          </a:solidFill>
                          <a:latin typeface="Cambria Math" panose="02040503050406030204" pitchFamily="18" charset="0"/>
                          <a:ea typeface="Cambria Math" panose="02040503050406030204" pitchFamily="18" charset="0"/>
                        </a:rPr>
                        <m:t>=2</m:t>
                      </m:r>
                    </m:oMath>
                  </m:oMathPara>
                </a14:m>
                <a:endParaRPr lang="en-GB" sz="4000" dirty="0">
                  <a:solidFill>
                    <a:schemeClr val="bg1"/>
                  </a:solidFill>
                </a:endParaRPr>
              </a:p>
            </p:txBody>
          </p:sp>
        </mc:Choice>
        <mc:Fallback xmlns="">
          <p:sp>
            <p:nvSpPr>
              <p:cNvPr id="8" name="TextBox 7">
                <a:extLst>
                  <a:ext uri="{FF2B5EF4-FFF2-40B4-BE49-F238E27FC236}">
                    <a16:creationId xmlns:a16="http://schemas.microsoft.com/office/drawing/2014/main" id="{5B679FDF-F424-2DC5-3B94-837E960E7A8F}"/>
                  </a:ext>
                </a:extLst>
              </p:cNvPr>
              <p:cNvSpPr txBox="1">
                <a:spLocks noRot="1" noChangeAspect="1" noMove="1" noResize="1" noEditPoints="1" noAdjustHandles="1" noChangeArrowheads="1" noChangeShapeType="1" noTextEdit="1"/>
              </p:cNvSpPr>
              <p:nvPr/>
            </p:nvSpPr>
            <p:spPr>
              <a:xfrm>
                <a:off x="1527755" y="5723854"/>
                <a:ext cx="9136490" cy="615553"/>
              </a:xfrm>
              <a:prstGeom prst="rect">
                <a:avLst/>
              </a:prstGeom>
              <a:blipFill>
                <a:blip r:embed="rId6"/>
                <a:stretch>
                  <a:fillRect t="-8000" b="-34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C5737B74-A009-45F8-981B-585AE487039E}"/>
              </a:ext>
            </a:extLst>
          </p:cNvPr>
          <p:cNvSpPr/>
          <p:nvPr/>
        </p:nvSpPr>
        <p:spPr>
          <a:xfrm>
            <a:off x="2258008" y="2511425"/>
            <a:ext cx="2341984"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8058013-826A-0B25-A5B0-137E1EDA6104}"/>
              </a:ext>
            </a:extLst>
          </p:cNvPr>
          <p:cNvSpPr/>
          <p:nvPr/>
        </p:nvSpPr>
        <p:spPr>
          <a:xfrm>
            <a:off x="9716736" y="1706693"/>
            <a:ext cx="720814" cy="157853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52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498EA-5E7F-9511-809F-15693B238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8DEEE-2B54-73C4-EFC6-7A30C1385A3B}"/>
              </a:ext>
            </a:extLst>
          </p:cNvPr>
          <p:cNvSpPr>
            <a:spLocks noGrp="1"/>
          </p:cNvSpPr>
          <p:nvPr>
            <p:ph type="title"/>
          </p:nvPr>
        </p:nvSpPr>
        <p:spPr/>
        <p:txBody>
          <a:bodyPr/>
          <a:lstStyle/>
          <a:p>
            <a:r>
              <a:rPr lang="en-US" dirty="0"/>
              <a:t>What are matrices?</a:t>
            </a:r>
          </a:p>
        </p:txBody>
      </p:sp>
      <p:sp>
        <p:nvSpPr>
          <p:cNvPr id="3" name="Content Placeholder 2">
            <a:extLst>
              <a:ext uri="{FF2B5EF4-FFF2-40B4-BE49-F238E27FC236}">
                <a16:creationId xmlns:a16="http://schemas.microsoft.com/office/drawing/2014/main" id="{968584BD-843A-5EB5-9D87-EB72A3C5428A}"/>
              </a:ext>
            </a:extLst>
          </p:cNvPr>
          <p:cNvSpPr>
            <a:spLocks noGrp="1"/>
          </p:cNvSpPr>
          <p:nvPr>
            <p:ph idx="1"/>
          </p:nvPr>
        </p:nvSpPr>
        <p:spPr/>
        <p:txBody>
          <a:bodyPr>
            <a:normAutofit/>
          </a:bodyPr>
          <a:lstStyle/>
          <a:p>
            <a:pPr marL="0" indent="0">
              <a:buNone/>
            </a:pPr>
            <a:r>
              <a:rPr lang="en-PH" sz="4000" dirty="0"/>
              <a:t>They can have any number of columns and rows. </a:t>
            </a:r>
          </a:p>
          <a:p>
            <a:pPr marL="0" indent="0">
              <a:buNone/>
            </a:pPr>
            <a:endParaRPr lang="en-PH" sz="4000" dirty="0"/>
          </a:p>
          <a:p>
            <a:pPr marL="0" indent="0">
              <a:buNone/>
            </a:pPr>
            <a:r>
              <a:rPr lang="en-PH" sz="4000" dirty="0"/>
              <a:t>Different operations can be performed on matrices such as addition, scalar multiplication, multiplication, transposition, etc.</a:t>
            </a:r>
            <a:endParaRPr lang="en-US" sz="4000" dirty="0"/>
          </a:p>
          <a:p>
            <a:pPr marL="0" indent="0">
              <a:buNone/>
            </a:pPr>
            <a:endParaRPr lang="en-US" sz="4000" dirty="0"/>
          </a:p>
          <a:p>
            <a:pPr marL="0" indent="0">
              <a:buNone/>
            </a:pPr>
            <a:endParaRPr lang="en-US" sz="4000" dirty="0"/>
          </a:p>
        </p:txBody>
      </p:sp>
    </p:spTree>
    <p:extLst>
      <p:ext uri="{BB962C8B-B14F-4D97-AF65-F5344CB8AC3E}">
        <p14:creationId xmlns:p14="http://schemas.microsoft.com/office/powerpoint/2010/main" val="1343804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13D45-5727-2877-6E4F-82D99C71F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806C80-4C6C-4466-800D-2FD7BBEA8E4D}"/>
              </a:ext>
            </a:extLst>
          </p:cNvPr>
          <p:cNvSpPr>
            <a:spLocks noGrp="1"/>
          </p:cNvSpPr>
          <p:nvPr>
            <p:ph type="title"/>
          </p:nvPr>
        </p:nvSpPr>
        <p:spPr/>
        <p:txBody>
          <a:bodyPr/>
          <a:lstStyle/>
          <a:p>
            <a:r>
              <a:rPr lang="en-US" dirty="0"/>
              <a:t>Multiplying Matrices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C3184A-F0B2-68E2-779F-447DC9B6CF4B}"/>
                  </a:ext>
                </a:extLst>
              </p:cNvPr>
              <p:cNvSpPr txBox="1"/>
              <p:nvPr/>
            </p:nvSpPr>
            <p:spPr>
              <a:xfrm>
                <a:off x="6315351" y="1648886"/>
                <a:ext cx="5554916" cy="1636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8</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6</m:t>
                                </m:r>
                              </m:e>
                              <m:e>
                                <m:r>
                                  <a:rPr lang="en-GB" sz="4000" b="0" i="1" smtClean="0">
                                    <a:solidFill>
                                      <a:schemeClr val="bg1"/>
                                    </a:solidFill>
                                    <a:latin typeface="Cambria Math" panose="02040503050406030204" pitchFamily="18" charset="0"/>
                                  </a:rPr>
                                  <m:t>4</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9</m:t>
                                </m:r>
                              </m:e>
                              <m:e>
                                <m:r>
                                  <a:rPr lang="en-GB" sz="4000" b="0" i="1" smtClean="0">
                                    <a:solidFill>
                                      <a:schemeClr val="bg1"/>
                                    </a:solidFill>
                                    <a:latin typeface="Cambria Math" panose="02040503050406030204" pitchFamily="18" charset="0"/>
                                  </a:rPr>
                                  <m:t>7</m:t>
                                </m:r>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1</m:t>
                                </m:r>
                              </m:e>
                            </m:mr>
                            <m:mr>
                              <m:e>
                                <m:r>
                                  <a:rPr lang="en-GB" sz="4000" b="0" i="1" smtClean="0">
                                    <a:solidFill>
                                      <a:schemeClr val="bg1"/>
                                    </a:solidFill>
                                    <a:latin typeface="Cambria Math" panose="02040503050406030204" pitchFamily="18" charset="0"/>
                                  </a:rPr>
                                  <m:t>5</m:t>
                                </m:r>
                              </m:e>
                            </m:mr>
                            <m:mr>
                              <m:e>
                                <m:r>
                                  <a:rPr lang="en-GB" sz="4000" b="0" i="1" smtClean="0">
                                    <a:solidFill>
                                      <a:schemeClr val="bg1"/>
                                    </a:solidFill>
                                    <a:latin typeface="Cambria Math" panose="02040503050406030204" pitchFamily="18" charset="0"/>
                                  </a:rPr>
                                  <m:t>−3</m:t>
                                </m:r>
                              </m:e>
                            </m:mr>
                          </m:m>
                        </m:e>
                      </m:d>
                    </m:oMath>
                  </m:oMathPara>
                </a14:m>
                <a:endParaRPr lang="en-GB" sz="4000" dirty="0">
                  <a:solidFill>
                    <a:schemeClr val="bg1"/>
                  </a:solidFill>
                </a:endParaRPr>
              </a:p>
            </p:txBody>
          </p:sp>
        </mc:Choice>
        <mc:Fallback xmlns="">
          <p:sp>
            <p:nvSpPr>
              <p:cNvPr id="5" name="TextBox 4">
                <a:extLst>
                  <a:ext uri="{FF2B5EF4-FFF2-40B4-BE49-F238E27FC236}">
                    <a16:creationId xmlns:a16="http://schemas.microsoft.com/office/drawing/2014/main" id="{26C3184A-F0B2-68E2-779F-447DC9B6CF4B}"/>
                  </a:ext>
                </a:extLst>
              </p:cNvPr>
              <p:cNvSpPr txBox="1">
                <a:spLocks noRot="1" noChangeAspect="1" noMove="1" noResize="1" noEditPoints="1" noAdjustHandles="1" noChangeArrowheads="1" noChangeShapeType="1" noTextEdit="1"/>
              </p:cNvSpPr>
              <p:nvPr/>
            </p:nvSpPr>
            <p:spPr>
              <a:xfrm>
                <a:off x="6315351" y="1648886"/>
                <a:ext cx="5554916" cy="1636345"/>
              </a:xfrm>
              <a:prstGeom prst="rect">
                <a:avLst/>
              </a:prstGeom>
              <a:blipFill>
                <a:blip r:embed="rId3"/>
                <a:stretch>
                  <a:fillRect t="-769"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02331B6-B833-EBF6-1361-0FCF97456162}"/>
                  </a:ext>
                </a:extLst>
              </p:cNvPr>
              <p:cNvSpPr txBox="1"/>
              <p:nvPr/>
            </p:nvSpPr>
            <p:spPr>
              <a:xfrm>
                <a:off x="838200" y="1976124"/>
                <a:ext cx="4086759" cy="102245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4</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
                        </m:e>
                      </m:d>
                    </m:oMath>
                  </m:oMathPara>
                </a14:m>
                <a:endParaRPr lang="en-GB" sz="4000" dirty="0">
                  <a:solidFill>
                    <a:schemeClr val="bg1"/>
                  </a:solidFill>
                </a:endParaRPr>
              </a:p>
            </p:txBody>
          </p:sp>
        </mc:Choice>
        <mc:Fallback xmlns="">
          <p:sp>
            <p:nvSpPr>
              <p:cNvPr id="6" name="TextBox 5">
                <a:extLst>
                  <a:ext uri="{FF2B5EF4-FFF2-40B4-BE49-F238E27FC236}">
                    <a16:creationId xmlns:a16="http://schemas.microsoft.com/office/drawing/2014/main" id="{302331B6-B833-EBF6-1361-0FCF97456162}"/>
                  </a:ext>
                </a:extLst>
              </p:cNvPr>
              <p:cNvSpPr txBox="1">
                <a:spLocks noRot="1" noChangeAspect="1" noMove="1" noResize="1" noEditPoints="1" noAdjustHandles="1" noChangeArrowheads="1" noChangeShapeType="1" noTextEdit="1"/>
              </p:cNvSpPr>
              <p:nvPr/>
            </p:nvSpPr>
            <p:spPr>
              <a:xfrm>
                <a:off x="838200" y="1976124"/>
                <a:ext cx="4086759" cy="1022459"/>
              </a:xfrm>
              <a:prstGeom prst="rect">
                <a:avLst/>
              </a:prstGeom>
              <a:blipFill>
                <a:blip r:embed="rId4"/>
                <a:stretch>
                  <a:fillRect l="-1863" t="-1220" b="-158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24AF31-44A5-8715-3623-4098C62B26E7}"/>
                  </a:ext>
                </a:extLst>
              </p:cNvPr>
              <p:cNvSpPr txBox="1"/>
              <p:nvPr/>
            </p:nvSpPr>
            <p:spPr>
              <a:xfrm>
                <a:off x="3076851" y="4107748"/>
                <a:ext cx="6477000" cy="10349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 </m:t>
                      </m:r>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𝐵</m:t>
                      </m:r>
                      <m:r>
                        <a:rPr lang="en-GB" sz="4000" b="0" i="1" smtClean="0">
                          <a:solidFill>
                            <a:schemeClr val="bg1"/>
                          </a:solidFill>
                          <a:latin typeface="Cambria Math" panose="02040503050406030204" pitchFamily="18" charset="0"/>
                        </a:rPr>
                        <m:t>=</m:t>
                      </m:r>
                      <m:d>
                        <m:dPr>
                          <m:begChr m:val="["/>
                          <m:endChr m:val="]"/>
                          <m:ctrlPr>
                            <a:rPr lang="en-GB" sz="4000" b="0" i="1" smtClean="0">
                              <a:solidFill>
                                <a:schemeClr val="bg1"/>
                              </a:solidFill>
                              <a:latin typeface="Cambria Math" panose="02040503050406030204" pitchFamily="18" charset="0"/>
                            </a:rPr>
                          </m:ctrlPr>
                        </m:dPr>
                        <m:e>
                          <m:m>
                            <m:mPr>
                              <m:mcs>
                                <m:mc>
                                  <m:mcPr>
                                    <m:count m:val="3"/>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10</m:t>
                                </m:r>
                              </m:e>
                            </m:mr>
                            <m:mr>
                              <m:e>
                                <m:r>
                                  <a:rPr lang="en-GB" sz="4000" b="0" i="1" smtClean="0">
                                    <a:solidFill>
                                      <a:schemeClr val="bg1"/>
                                    </a:solidFill>
                                    <a:latin typeface="Cambria Math" panose="02040503050406030204" pitchFamily="18" charset="0"/>
                                  </a:rPr>
                                  <m:t>42</m:t>
                                </m:r>
                              </m:e>
                              <m:e>
                                <m:r>
                                  <a:rPr lang="en-GB" sz="4000" b="0" i="1" smtClean="0">
                                    <a:solidFill>
                                      <a:schemeClr val="bg1"/>
                                    </a:solidFill>
                                    <a:latin typeface="Cambria Math" panose="02040503050406030204" pitchFamily="18" charset="0"/>
                                  </a:rPr>
                                  <m:t>−18</m:t>
                                </m:r>
                              </m:e>
                              <m:e>
                                <m:r>
                                  <a:rPr lang="en-GB" sz="4000" b="0" i="1" smtClean="0">
                                    <a:solidFill>
                                      <a:schemeClr val="bg1"/>
                                    </a:solidFill>
                                    <a:latin typeface="Cambria Math" panose="02040503050406030204" pitchFamily="18" charset="0"/>
                                  </a:rPr>
                                  <m:t>2</m:t>
                                </m:r>
                              </m:e>
                            </m:mr>
                          </m:m>
                          <m:r>
                            <a:rPr lang="en-GB" sz="4000" b="0" i="1" smtClean="0">
                              <a:solidFill>
                                <a:schemeClr val="bg1"/>
                              </a:solidFill>
                              <a:latin typeface="Cambria Math" panose="02040503050406030204" pitchFamily="18" charset="0"/>
                            </a:rPr>
                            <m:t>   </m:t>
                          </m:r>
                          <m:m>
                            <m:mPr>
                              <m:mcs>
                                <m:mc>
                                  <m:mcPr>
                                    <m:count m:val="1"/>
                                    <m:mcJc m:val="center"/>
                                  </m:mcPr>
                                </m:mc>
                              </m:mcs>
                              <m:ctrlPr>
                                <a:rPr lang="en-GB" sz="4000" b="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5</m:t>
                                </m:r>
                              </m:e>
                            </m:mr>
                            <m:mr>
                              <m:e>
                                <m:r>
                                  <a:rPr lang="en-GB" sz="4000" b="0" i="1" smtClean="0">
                                    <a:solidFill>
                                      <a:schemeClr val="bg1"/>
                                    </a:solidFill>
                                    <a:latin typeface="Cambria Math" panose="02040503050406030204" pitchFamily="18" charset="0"/>
                                  </a:rPr>
                                  <m:t>40</m:t>
                                </m:r>
                              </m:e>
                            </m:mr>
                          </m:m>
                        </m:e>
                      </m:d>
                    </m:oMath>
                  </m:oMathPara>
                </a14:m>
                <a:endParaRPr lang="en-GB" sz="4000" dirty="0">
                  <a:solidFill>
                    <a:schemeClr val="bg1"/>
                  </a:solidFill>
                </a:endParaRPr>
              </a:p>
            </p:txBody>
          </p:sp>
        </mc:Choice>
        <mc:Fallback xmlns="">
          <p:sp>
            <p:nvSpPr>
              <p:cNvPr id="7" name="TextBox 6">
                <a:extLst>
                  <a:ext uri="{FF2B5EF4-FFF2-40B4-BE49-F238E27FC236}">
                    <a16:creationId xmlns:a16="http://schemas.microsoft.com/office/drawing/2014/main" id="{D224AF31-44A5-8715-3623-4098C62B26E7}"/>
                  </a:ext>
                </a:extLst>
              </p:cNvPr>
              <p:cNvSpPr txBox="1">
                <a:spLocks noRot="1" noChangeAspect="1" noMove="1" noResize="1" noEditPoints="1" noAdjustHandles="1" noChangeArrowheads="1" noChangeShapeType="1" noTextEdit="1"/>
              </p:cNvSpPr>
              <p:nvPr/>
            </p:nvSpPr>
            <p:spPr>
              <a:xfrm>
                <a:off x="3076851" y="4107748"/>
                <a:ext cx="6477000" cy="1034963"/>
              </a:xfrm>
              <a:prstGeom prst="rect">
                <a:avLst/>
              </a:prstGeom>
              <a:blipFill>
                <a:blip r:embed="rId5"/>
                <a:stretch>
                  <a:fillRect l="-3327" t="-1205" b="-156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5832B0-FF0C-227C-677C-C25C998043CB}"/>
                  </a:ext>
                </a:extLst>
              </p:cNvPr>
              <p:cNvSpPr txBox="1"/>
              <p:nvPr/>
            </p:nvSpPr>
            <p:spPr>
              <a:xfrm>
                <a:off x="1527755" y="5723854"/>
                <a:ext cx="9136490"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3</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−1</m:t>
                          </m:r>
                        </m:e>
                      </m:d>
                      <m:r>
                        <a:rPr lang="en-GB" sz="4000" b="0" i="1" smtClean="0">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5</m:t>
                          </m:r>
                          <m:r>
                            <a:rPr lang="en-GB" sz="4000" i="1">
                              <a:solidFill>
                                <a:schemeClr val="bg1"/>
                              </a:solidFill>
                              <a:latin typeface="Cambria Math" panose="02040503050406030204" pitchFamily="18" charset="0"/>
                            </a:rPr>
                            <m:t> </m:t>
                          </m:r>
                          <m:r>
                            <a:rPr lang="en-GB" sz="400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5</m:t>
                          </m:r>
                        </m:e>
                      </m:d>
                      <m:r>
                        <a:rPr lang="en-GB" sz="4000" i="1">
                          <a:solidFill>
                            <a:schemeClr val="bg1"/>
                          </a:solidFill>
                          <a:latin typeface="Cambria Math" panose="02040503050406030204" pitchFamily="18" charset="0"/>
                          <a:ea typeface="Cambria Math" panose="02040503050406030204" pitchFamily="18" charset="0"/>
                        </a:rPr>
                        <m:t>+</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−6</m:t>
                          </m:r>
                          <m:r>
                            <a:rPr lang="en-GB" sz="4000" i="1">
                              <a:solidFill>
                                <a:schemeClr val="bg1"/>
                              </a:solidFill>
                              <a:latin typeface="Cambria Math" panose="02040503050406030204" pitchFamily="18" charset="0"/>
                            </a:rPr>
                            <m:t> </m:t>
                          </m:r>
                          <m:r>
                            <a:rPr lang="en-GB" sz="4000" i="1">
                              <a:solidFill>
                                <a:schemeClr val="bg1"/>
                              </a:solidFill>
                              <a:latin typeface="Cambria Math" panose="02040503050406030204" pitchFamily="18" charset="0"/>
                              <a:ea typeface="Cambria Math" panose="02040503050406030204" pitchFamily="18" charset="0"/>
                            </a:rPr>
                            <m:t>×</m:t>
                          </m:r>
                          <m:r>
                            <a:rPr lang="en-GB" sz="4000" b="0" i="1" smtClean="0">
                              <a:solidFill>
                                <a:schemeClr val="bg1"/>
                              </a:solidFill>
                              <a:latin typeface="Cambria Math" panose="02040503050406030204" pitchFamily="18" charset="0"/>
                              <a:ea typeface="Cambria Math" panose="02040503050406030204" pitchFamily="18" charset="0"/>
                            </a:rPr>
                            <m:t> −3</m:t>
                          </m:r>
                        </m:e>
                      </m:d>
                      <m:r>
                        <a:rPr lang="en-GB" sz="4000" b="0" i="1" smtClean="0">
                          <a:solidFill>
                            <a:schemeClr val="bg1"/>
                          </a:solidFill>
                          <a:latin typeface="Cambria Math" panose="02040503050406030204" pitchFamily="18" charset="0"/>
                          <a:ea typeface="Cambria Math" panose="02040503050406030204" pitchFamily="18" charset="0"/>
                        </a:rPr>
                        <m:t>=40</m:t>
                      </m:r>
                    </m:oMath>
                  </m:oMathPara>
                </a14:m>
                <a:endParaRPr lang="en-GB" sz="4000" dirty="0">
                  <a:solidFill>
                    <a:schemeClr val="bg1"/>
                  </a:solidFill>
                </a:endParaRPr>
              </a:p>
            </p:txBody>
          </p:sp>
        </mc:Choice>
        <mc:Fallback xmlns="">
          <p:sp>
            <p:nvSpPr>
              <p:cNvPr id="8" name="TextBox 7">
                <a:extLst>
                  <a:ext uri="{FF2B5EF4-FFF2-40B4-BE49-F238E27FC236}">
                    <a16:creationId xmlns:a16="http://schemas.microsoft.com/office/drawing/2014/main" id="{A75832B0-FF0C-227C-677C-C25C998043CB}"/>
                  </a:ext>
                </a:extLst>
              </p:cNvPr>
              <p:cNvSpPr txBox="1">
                <a:spLocks noRot="1" noChangeAspect="1" noMove="1" noResize="1" noEditPoints="1" noAdjustHandles="1" noChangeArrowheads="1" noChangeShapeType="1" noTextEdit="1"/>
              </p:cNvSpPr>
              <p:nvPr/>
            </p:nvSpPr>
            <p:spPr>
              <a:xfrm>
                <a:off x="1527755" y="5723854"/>
                <a:ext cx="9136490" cy="615553"/>
              </a:xfrm>
              <a:prstGeom prst="rect">
                <a:avLst/>
              </a:prstGeom>
              <a:blipFill>
                <a:blip r:embed="rId6"/>
                <a:stretch>
                  <a:fillRect t="-8000" b="-340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025A85A2-2716-F5B0-D3AD-78D383F9CF9F}"/>
              </a:ext>
            </a:extLst>
          </p:cNvPr>
          <p:cNvSpPr/>
          <p:nvPr/>
        </p:nvSpPr>
        <p:spPr>
          <a:xfrm>
            <a:off x="2258008" y="2511425"/>
            <a:ext cx="2341984"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47EE1A-A397-D17E-3264-3EB119BEE39F}"/>
              </a:ext>
            </a:extLst>
          </p:cNvPr>
          <p:cNvSpPr/>
          <p:nvPr/>
        </p:nvSpPr>
        <p:spPr>
          <a:xfrm>
            <a:off x="10664245" y="1706693"/>
            <a:ext cx="720814" cy="157853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34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9B7E5-1EF9-745D-8913-7072C14AFF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F7520-8830-A06E-F2BC-76248B22EFED}"/>
              </a:ext>
            </a:extLst>
          </p:cNvPr>
          <p:cNvSpPr>
            <a:spLocks noGrp="1"/>
          </p:cNvSpPr>
          <p:nvPr>
            <p:ph type="title"/>
          </p:nvPr>
        </p:nvSpPr>
        <p:spPr/>
        <p:txBody>
          <a:bodyPr/>
          <a:lstStyle/>
          <a:p>
            <a:r>
              <a:rPr lang="en-US" dirty="0"/>
              <a:t>Transpose of a Matrix</a:t>
            </a:r>
          </a:p>
        </p:txBody>
      </p:sp>
      <p:sp>
        <p:nvSpPr>
          <p:cNvPr id="22" name="Content Placeholder 2">
            <a:extLst>
              <a:ext uri="{FF2B5EF4-FFF2-40B4-BE49-F238E27FC236}">
                <a16:creationId xmlns:a16="http://schemas.microsoft.com/office/drawing/2014/main" id="{3AE2815B-4EAC-8243-DBD1-11C43B758C62}"/>
              </a:ext>
            </a:extLst>
          </p:cNvPr>
          <p:cNvSpPr txBox="1">
            <a:spLocks/>
          </p:cNvSpPr>
          <p:nvPr/>
        </p:nvSpPr>
        <p:spPr>
          <a:xfrm>
            <a:off x="838200" y="2286869"/>
            <a:ext cx="4163008" cy="17159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The transpose of a matrix is done when we replace the rows of a matrix to the columns and columns to the rows.</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B756FE-2072-8E1D-1E08-6F9179813F29}"/>
                  </a:ext>
                </a:extLst>
              </p:cNvPr>
              <p:cNvSpPr txBox="1"/>
              <p:nvPr/>
            </p:nvSpPr>
            <p:spPr>
              <a:xfrm>
                <a:off x="5463072" y="2216254"/>
                <a:ext cx="5985589" cy="22924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2"/>
                                    <m:mcJc m:val="center"/>
                                  </m:mcPr>
                                </m:mc>
                              </m:mcs>
                              <m:ctrlPr>
                                <a:rPr lang="en-US"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0</m:t>
                                </m:r>
                              </m:e>
                            </m:mr>
                            <m:mr>
                              <m:e>
                                <m: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a:p>
                <a:endParaRPr lang="en-US" sz="4000" dirty="0">
                  <a:solidFill>
                    <a:schemeClr val="bg1"/>
                  </a:solidFill>
                </a:endParaRPr>
              </a:p>
            </p:txBody>
          </p:sp>
        </mc:Choice>
        <mc:Fallback xmlns="">
          <p:sp>
            <p:nvSpPr>
              <p:cNvPr id="4" name="TextBox 3">
                <a:extLst>
                  <a:ext uri="{FF2B5EF4-FFF2-40B4-BE49-F238E27FC236}">
                    <a16:creationId xmlns:a16="http://schemas.microsoft.com/office/drawing/2014/main" id="{EEB756FE-2072-8E1D-1E08-6F9179813F29}"/>
                  </a:ext>
                </a:extLst>
              </p:cNvPr>
              <p:cNvSpPr txBox="1">
                <a:spLocks noRot="1" noChangeAspect="1" noMove="1" noResize="1" noEditPoints="1" noAdjustHandles="1" noChangeArrowheads="1" noChangeShapeType="1" noTextEdit="1"/>
              </p:cNvSpPr>
              <p:nvPr/>
            </p:nvSpPr>
            <p:spPr>
              <a:xfrm>
                <a:off x="5463072" y="2216254"/>
                <a:ext cx="5985589" cy="2292487"/>
              </a:xfrm>
              <a:prstGeom prst="rect">
                <a:avLst/>
              </a:prstGeom>
              <a:blipFill>
                <a:blip r:embed="rId2"/>
                <a:stretch>
                  <a:fillRect t="-549"/>
                </a:stretch>
              </a:blipFill>
            </p:spPr>
            <p:txBody>
              <a:bodyPr/>
              <a:lstStyle/>
              <a:p>
                <a:r>
                  <a:rPr lang="en-US">
                    <a:noFill/>
                  </a:rPr>
                  <a:t> </a:t>
                </a:r>
              </a:p>
            </p:txBody>
          </p:sp>
        </mc:Fallback>
      </mc:AlternateContent>
    </p:spTree>
    <p:extLst>
      <p:ext uri="{BB962C8B-B14F-4D97-AF65-F5344CB8AC3E}">
        <p14:creationId xmlns:p14="http://schemas.microsoft.com/office/powerpoint/2010/main" val="1054799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44DAD-18BA-123A-D082-26E9EFE31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71CC5F-71B0-3F2E-1174-A9362A67A9F6}"/>
              </a:ext>
            </a:extLst>
          </p:cNvPr>
          <p:cNvSpPr>
            <a:spLocks noGrp="1"/>
          </p:cNvSpPr>
          <p:nvPr>
            <p:ph type="title"/>
          </p:nvPr>
        </p:nvSpPr>
        <p:spPr/>
        <p:txBody>
          <a:bodyPr/>
          <a:lstStyle/>
          <a:p>
            <a:r>
              <a:rPr lang="en-US" dirty="0"/>
              <a:t>Transpose of a Matrix</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AB506EE-269E-74C6-BBB7-BE21E36DA36B}"/>
                  </a:ext>
                </a:extLst>
              </p:cNvPr>
              <p:cNvSpPr txBox="1">
                <a:spLocks/>
              </p:cNvSpPr>
              <p:nvPr/>
            </p:nvSpPr>
            <p:spPr>
              <a:xfrm>
                <a:off x="838200" y="2286869"/>
                <a:ext cx="4163008" cy="22218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The transpose of a matrix </a:t>
                </a:r>
                <a:r>
                  <a:rPr lang="en-GB" dirty="0"/>
                  <a:t> </a:t>
                </a:r>
                <a14:m>
                  <m:oMath xmlns:m="http://schemas.openxmlformats.org/officeDocument/2006/math">
                    <m:r>
                      <a:rPr lang="en-GB" i="1">
                        <a:latin typeface="Cambria Math" panose="02040503050406030204" pitchFamily="18" charset="0"/>
                      </a:rPr>
                      <m:t>𝐴</m:t>
                    </m:r>
                    <m:r>
                      <a:rPr lang="en-GB" i="1">
                        <a:latin typeface="Cambria Math" panose="02040503050406030204" pitchFamily="18" charset="0"/>
                      </a:rPr>
                      <m:t> </m:t>
                    </m:r>
                  </m:oMath>
                </a14:m>
                <a:r>
                  <a:rPr lang="en-PH" dirty="0"/>
                  <a:t>is denoted by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𝐴</m:t>
                        </m:r>
                      </m:e>
                      <m:sup>
                        <m:r>
                          <a:rPr lang="en-GB" i="1">
                            <a:latin typeface="Cambria Math" panose="02040503050406030204" pitchFamily="18" charset="0"/>
                          </a:rPr>
                          <m:t>𝑇</m:t>
                        </m:r>
                      </m:sup>
                    </m:sSup>
                  </m:oMath>
                </a14:m>
                <a:r>
                  <a:rPr lang="en-PH" dirty="0"/>
                  <a:t> </a:t>
                </a:r>
                <a:endParaRPr lang="en-US" dirty="0"/>
              </a:p>
            </p:txBody>
          </p:sp>
        </mc:Choice>
        <mc:Fallback xmlns="">
          <p:sp>
            <p:nvSpPr>
              <p:cNvPr id="22" name="Content Placeholder 2">
                <a:extLst>
                  <a:ext uri="{FF2B5EF4-FFF2-40B4-BE49-F238E27FC236}">
                    <a16:creationId xmlns:a16="http://schemas.microsoft.com/office/drawing/2014/main" id="{CAB506EE-269E-74C6-BBB7-BE21E36DA36B}"/>
                  </a:ext>
                </a:extLst>
              </p:cNvPr>
              <p:cNvSpPr txBox="1">
                <a:spLocks noRot="1" noChangeAspect="1" noMove="1" noResize="1" noEditPoints="1" noAdjustHandles="1" noChangeArrowheads="1" noChangeShapeType="1" noTextEdit="1"/>
              </p:cNvSpPr>
              <p:nvPr/>
            </p:nvSpPr>
            <p:spPr>
              <a:xfrm>
                <a:off x="838200" y="2286869"/>
                <a:ext cx="4163008" cy="2221872"/>
              </a:xfrm>
              <a:prstGeom prst="rect">
                <a:avLst/>
              </a:prstGeom>
              <a:blipFill>
                <a:blip r:embed="rId2"/>
                <a:stretch>
                  <a:fillRect l="-3049" t="-51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252B500-5A69-0910-E446-CFC8564A3B4D}"/>
                  </a:ext>
                </a:extLst>
              </p:cNvPr>
              <p:cNvSpPr txBox="1"/>
              <p:nvPr/>
            </p:nvSpPr>
            <p:spPr>
              <a:xfrm>
                <a:off x="5463072" y="2216254"/>
                <a:ext cx="5985589" cy="22924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2"/>
                                    <m:mcJc m:val="center"/>
                                  </m:mcPr>
                                </m:mc>
                              </m:mcs>
                              <m:ctrlPr>
                                <a:rPr lang="en-US"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0</m:t>
                                </m:r>
                              </m:e>
                            </m:mr>
                            <m:mr>
                              <m:e>
                                <m: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a:p>
                <a:endParaRPr lang="en-US" sz="4000" dirty="0">
                  <a:solidFill>
                    <a:schemeClr val="bg1"/>
                  </a:solidFill>
                </a:endParaRPr>
              </a:p>
            </p:txBody>
          </p:sp>
        </mc:Choice>
        <mc:Fallback xmlns="">
          <p:sp>
            <p:nvSpPr>
              <p:cNvPr id="4" name="TextBox 3">
                <a:extLst>
                  <a:ext uri="{FF2B5EF4-FFF2-40B4-BE49-F238E27FC236}">
                    <a16:creationId xmlns:a16="http://schemas.microsoft.com/office/drawing/2014/main" id="{9252B500-5A69-0910-E446-CFC8564A3B4D}"/>
                  </a:ext>
                </a:extLst>
              </p:cNvPr>
              <p:cNvSpPr txBox="1">
                <a:spLocks noRot="1" noChangeAspect="1" noMove="1" noResize="1" noEditPoints="1" noAdjustHandles="1" noChangeArrowheads="1" noChangeShapeType="1" noTextEdit="1"/>
              </p:cNvSpPr>
              <p:nvPr/>
            </p:nvSpPr>
            <p:spPr>
              <a:xfrm>
                <a:off x="5463072" y="2216254"/>
                <a:ext cx="5985589" cy="2292487"/>
              </a:xfrm>
              <a:prstGeom prst="rect">
                <a:avLst/>
              </a:prstGeom>
              <a:blipFill>
                <a:blip r:embed="rId3"/>
                <a:stretch>
                  <a:fillRect t="-5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A264E8-C86F-D6A5-8A49-79F17E9DCAB5}"/>
                  </a:ext>
                </a:extLst>
              </p:cNvPr>
              <p:cNvSpPr txBox="1"/>
              <p:nvPr/>
            </p:nvSpPr>
            <p:spPr>
              <a:xfrm>
                <a:off x="5615472" y="4573063"/>
                <a:ext cx="5985589" cy="16911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000" b="0" i="1" smtClean="0">
                              <a:solidFill>
                                <a:schemeClr val="bg1"/>
                              </a:solidFill>
                              <a:latin typeface="Cambria Math" panose="02040503050406030204" pitchFamily="18" charset="0"/>
                            </a:rPr>
                          </m:ctrlPr>
                        </m:sSupPr>
                        <m:e>
                          <m:r>
                            <a:rPr lang="en-GB" sz="4000" b="0" i="1" smtClean="0">
                              <a:solidFill>
                                <a:schemeClr val="bg1"/>
                              </a:solidFill>
                              <a:latin typeface="Cambria Math" panose="02040503050406030204" pitchFamily="18" charset="0"/>
                            </a:rPr>
                            <m:t>𝐴</m:t>
                          </m:r>
                        </m:e>
                        <m:sup>
                          <m:r>
                            <a:rPr lang="en-GB" sz="4000" b="0" i="1" smtClean="0">
                              <a:solidFill>
                                <a:schemeClr val="bg1"/>
                              </a:solidFill>
                              <a:latin typeface="Cambria Math" panose="02040503050406030204" pitchFamily="18" charset="0"/>
                            </a:rPr>
                            <m:t>𝑇</m:t>
                          </m:r>
                        </m:sup>
                      </m:sSup>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3"/>
                                    <m:mcJc m:val="center"/>
                                  </m:mcPr>
                                </m:mc>
                              </m:mcs>
                              <m:ctrlPr>
                                <a:rPr lang="en-US"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7</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0</m:t>
                                </m:r>
                              </m:e>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a:p>
                <a:endParaRPr lang="en-US" sz="4000" dirty="0">
                  <a:solidFill>
                    <a:schemeClr val="bg1"/>
                  </a:solidFill>
                </a:endParaRPr>
              </a:p>
            </p:txBody>
          </p:sp>
        </mc:Choice>
        <mc:Fallback xmlns="">
          <p:sp>
            <p:nvSpPr>
              <p:cNvPr id="3" name="TextBox 2">
                <a:extLst>
                  <a:ext uri="{FF2B5EF4-FFF2-40B4-BE49-F238E27FC236}">
                    <a16:creationId xmlns:a16="http://schemas.microsoft.com/office/drawing/2014/main" id="{60A264E8-C86F-D6A5-8A49-79F17E9DCAB5}"/>
                  </a:ext>
                </a:extLst>
              </p:cNvPr>
              <p:cNvSpPr txBox="1">
                <a:spLocks noRot="1" noChangeAspect="1" noMove="1" noResize="1" noEditPoints="1" noAdjustHandles="1" noChangeArrowheads="1" noChangeShapeType="1" noTextEdit="1"/>
              </p:cNvSpPr>
              <p:nvPr/>
            </p:nvSpPr>
            <p:spPr>
              <a:xfrm>
                <a:off x="5615472" y="4573063"/>
                <a:ext cx="5985589" cy="1691104"/>
              </a:xfrm>
              <a:prstGeom prst="rect">
                <a:avLst/>
              </a:prstGeom>
              <a:blipFill>
                <a:blip r:embed="rId4"/>
                <a:stretch>
                  <a:fillRect t="-1493"/>
                </a:stretch>
              </a:blipFill>
            </p:spPr>
            <p:txBody>
              <a:bodyPr/>
              <a:lstStyle/>
              <a:p>
                <a:r>
                  <a:rPr lang="en-US">
                    <a:noFill/>
                  </a:rPr>
                  <a:t> </a:t>
                </a:r>
              </a:p>
            </p:txBody>
          </p:sp>
        </mc:Fallback>
      </mc:AlternateContent>
    </p:spTree>
    <p:extLst>
      <p:ext uri="{BB962C8B-B14F-4D97-AF65-F5344CB8AC3E}">
        <p14:creationId xmlns:p14="http://schemas.microsoft.com/office/powerpoint/2010/main" val="2998601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A066C-FE7E-D985-C59E-B812D0E19C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1087A-2D3B-6A5F-6549-78E0FCB2C28C}"/>
              </a:ext>
            </a:extLst>
          </p:cNvPr>
          <p:cNvSpPr>
            <a:spLocks noGrp="1"/>
          </p:cNvSpPr>
          <p:nvPr>
            <p:ph type="title"/>
          </p:nvPr>
        </p:nvSpPr>
        <p:spPr/>
        <p:txBody>
          <a:bodyPr/>
          <a:lstStyle/>
          <a:p>
            <a:r>
              <a:rPr lang="en-US" dirty="0"/>
              <a:t>Transpose of a Matrix</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7EDFF9-D1C1-21C9-0435-7EF8D9877605}"/>
                  </a:ext>
                </a:extLst>
              </p:cNvPr>
              <p:cNvSpPr txBox="1"/>
              <p:nvPr/>
            </p:nvSpPr>
            <p:spPr>
              <a:xfrm>
                <a:off x="0" y="2998546"/>
                <a:ext cx="5985589" cy="22924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2"/>
                                    <m:mcJc m:val="center"/>
                                  </m:mcPr>
                                </m:mc>
                              </m:mcs>
                              <m:ctrlPr>
                                <a:rPr lang="en-US"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−2</m:t>
                                </m:r>
                              </m:e>
                            </m:mr>
                            <m:mr>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0</m:t>
                                </m:r>
                              </m:e>
                            </m:mr>
                            <m:mr>
                              <m:e>
                                <m: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a:p>
                <a:endParaRPr lang="en-US" sz="4000" dirty="0">
                  <a:solidFill>
                    <a:schemeClr val="bg1"/>
                  </a:solidFill>
                </a:endParaRPr>
              </a:p>
            </p:txBody>
          </p:sp>
        </mc:Choice>
        <mc:Fallback xmlns="">
          <p:sp>
            <p:nvSpPr>
              <p:cNvPr id="4" name="TextBox 3">
                <a:extLst>
                  <a:ext uri="{FF2B5EF4-FFF2-40B4-BE49-F238E27FC236}">
                    <a16:creationId xmlns:a16="http://schemas.microsoft.com/office/drawing/2014/main" id="{5A7EDFF9-D1C1-21C9-0435-7EF8D9877605}"/>
                  </a:ext>
                </a:extLst>
              </p:cNvPr>
              <p:cNvSpPr txBox="1">
                <a:spLocks noRot="1" noChangeAspect="1" noMove="1" noResize="1" noEditPoints="1" noAdjustHandles="1" noChangeArrowheads="1" noChangeShapeType="1" noTextEdit="1"/>
              </p:cNvSpPr>
              <p:nvPr/>
            </p:nvSpPr>
            <p:spPr>
              <a:xfrm>
                <a:off x="0" y="2998546"/>
                <a:ext cx="5985589" cy="2292487"/>
              </a:xfrm>
              <a:prstGeom prst="rect">
                <a:avLst/>
              </a:prstGeom>
              <a:blipFill>
                <a:blip r:embed="rId2"/>
                <a:stretch>
                  <a:fillRect t="-5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F5CC1CE-4FE1-D467-86A2-15DCBB6C4B3C}"/>
                  </a:ext>
                </a:extLst>
              </p:cNvPr>
              <p:cNvSpPr txBox="1"/>
              <p:nvPr/>
            </p:nvSpPr>
            <p:spPr>
              <a:xfrm>
                <a:off x="5615472" y="3299238"/>
                <a:ext cx="5985589" cy="16911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4000" b="0" i="1" smtClean="0">
                              <a:solidFill>
                                <a:schemeClr val="bg1"/>
                              </a:solidFill>
                              <a:latin typeface="Cambria Math" panose="02040503050406030204" pitchFamily="18" charset="0"/>
                            </a:rPr>
                          </m:ctrlPr>
                        </m:sSupPr>
                        <m:e>
                          <m:r>
                            <a:rPr lang="en-GB" sz="4000" b="0" i="1" smtClean="0">
                              <a:solidFill>
                                <a:schemeClr val="bg1"/>
                              </a:solidFill>
                              <a:latin typeface="Cambria Math" panose="02040503050406030204" pitchFamily="18" charset="0"/>
                            </a:rPr>
                            <m:t>𝐴</m:t>
                          </m:r>
                        </m:e>
                        <m:sup>
                          <m:r>
                            <a:rPr lang="en-GB" sz="4000" b="0" i="1" smtClean="0">
                              <a:solidFill>
                                <a:schemeClr val="bg1"/>
                              </a:solidFill>
                              <a:latin typeface="Cambria Math" panose="02040503050406030204" pitchFamily="18" charset="0"/>
                            </a:rPr>
                            <m:t>𝑇</m:t>
                          </m:r>
                        </m:sup>
                      </m:sSup>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3"/>
                                    <m:mcJc m:val="center"/>
                                  </m:mcPr>
                                </m:mc>
                              </m:mcs>
                              <m:ctrlPr>
                                <a:rPr lang="en-US"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7</m:t>
                                </m:r>
                              </m:e>
                            </m:mr>
                            <m:mr>
                              <m:e>
                                <m: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0</m:t>
                                </m:r>
                              </m:e>
                              <m:e>
                                <m:r>
                                  <a:rPr lang="en-GB" sz="4000" b="0" i="1" smtClean="0">
                                    <a:solidFill>
                                      <a:schemeClr val="bg1"/>
                                    </a:solidFill>
                                    <a:latin typeface="Cambria Math" panose="02040503050406030204" pitchFamily="18" charset="0"/>
                                  </a:rPr>
                                  <m:t>5</m:t>
                                </m:r>
                              </m:e>
                            </m:mr>
                          </m:m>
                        </m:e>
                      </m:d>
                    </m:oMath>
                  </m:oMathPara>
                </a14:m>
                <a:endParaRPr lang="en-GB" sz="4000" dirty="0">
                  <a:solidFill>
                    <a:schemeClr val="bg1"/>
                  </a:solidFill>
                </a:endParaRPr>
              </a:p>
              <a:p>
                <a:endParaRPr lang="en-US" sz="4000" dirty="0">
                  <a:solidFill>
                    <a:schemeClr val="bg1"/>
                  </a:solidFill>
                </a:endParaRPr>
              </a:p>
            </p:txBody>
          </p:sp>
        </mc:Choice>
        <mc:Fallback xmlns="">
          <p:sp>
            <p:nvSpPr>
              <p:cNvPr id="3" name="TextBox 2">
                <a:extLst>
                  <a:ext uri="{FF2B5EF4-FFF2-40B4-BE49-F238E27FC236}">
                    <a16:creationId xmlns:a16="http://schemas.microsoft.com/office/drawing/2014/main" id="{5F5CC1CE-4FE1-D467-86A2-15DCBB6C4B3C}"/>
                  </a:ext>
                </a:extLst>
              </p:cNvPr>
              <p:cNvSpPr txBox="1">
                <a:spLocks noRot="1" noChangeAspect="1" noMove="1" noResize="1" noEditPoints="1" noAdjustHandles="1" noChangeArrowheads="1" noChangeShapeType="1" noTextEdit="1"/>
              </p:cNvSpPr>
              <p:nvPr/>
            </p:nvSpPr>
            <p:spPr>
              <a:xfrm>
                <a:off x="5615472" y="3299238"/>
                <a:ext cx="5985589" cy="1691104"/>
              </a:xfrm>
              <a:prstGeom prst="rect">
                <a:avLst/>
              </a:prstGeom>
              <a:blipFill>
                <a:blip r:embed="rId3"/>
                <a:stretch>
                  <a:fillRect t="-7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7F4D09-5A0A-C70A-FF6C-7BEDFF8A3231}"/>
                  </a:ext>
                </a:extLst>
              </p:cNvPr>
              <p:cNvSpPr txBox="1"/>
              <p:nvPr/>
            </p:nvSpPr>
            <p:spPr>
              <a:xfrm>
                <a:off x="2170096" y="5169857"/>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3 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2</m:t>
                      </m:r>
                    </m:oMath>
                  </m:oMathPara>
                </a14:m>
                <a:endParaRPr lang="en-US" sz="5000" dirty="0">
                  <a:solidFill>
                    <a:schemeClr val="bg1"/>
                  </a:solidFill>
                </a:endParaRPr>
              </a:p>
            </p:txBody>
          </p:sp>
        </mc:Choice>
        <mc:Fallback xmlns="">
          <p:sp>
            <p:nvSpPr>
              <p:cNvPr id="5" name="TextBox 4">
                <a:extLst>
                  <a:ext uri="{FF2B5EF4-FFF2-40B4-BE49-F238E27FC236}">
                    <a16:creationId xmlns:a16="http://schemas.microsoft.com/office/drawing/2014/main" id="{987F4D09-5A0A-C70A-FF6C-7BEDFF8A3231}"/>
                  </a:ext>
                </a:extLst>
              </p:cNvPr>
              <p:cNvSpPr txBox="1">
                <a:spLocks noRot="1" noChangeAspect="1" noMove="1" noResize="1" noEditPoints="1" noAdjustHandles="1" noChangeArrowheads="1" noChangeShapeType="1" noTextEdit="1"/>
              </p:cNvSpPr>
              <p:nvPr/>
            </p:nvSpPr>
            <p:spPr>
              <a:xfrm>
                <a:off x="2170096" y="5169857"/>
                <a:ext cx="2297663" cy="861774"/>
              </a:xfrm>
              <a:prstGeom prst="rect">
                <a:avLst/>
              </a:prstGeom>
              <a:blipFill>
                <a:blip r:embed="rId4"/>
                <a:stretch>
                  <a:fillRect b="-22222"/>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EC4F56-7CF6-C50B-B428-21FD83A2EB5B}"/>
                  </a:ext>
                </a:extLst>
              </p:cNvPr>
              <p:cNvSpPr txBox="1"/>
              <p:nvPr/>
            </p:nvSpPr>
            <p:spPr>
              <a:xfrm>
                <a:off x="8155685" y="5169857"/>
                <a:ext cx="2297663" cy="861774"/>
              </a:xfrm>
              <a:prstGeom prst="rect">
                <a:avLst/>
              </a:prstGeom>
              <a:noFill/>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PH" sz="5000" i="1" dirty="0" smtClean="0">
                          <a:solidFill>
                            <a:schemeClr val="bg1"/>
                          </a:solidFill>
                          <a:latin typeface="Cambria Math" panose="02040503050406030204" pitchFamily="18" charset="0"/>
                        </a:rPr>
                        <m:t>2 </m:t>
                      </m:r>
                      <m:r>
                        <a:rPr lang="en-PH" sz="5000" i="1" dirty="0" smtClean="0">
                          <a:solidFill>
                            <a:schemeClr val="bg1"/>
                          </a:solidFill>
                          <a:latin typeface="Cambria Math" panose="02040503050406030204" pitchFamily="18" charset="0"/>
                          <a:ea typeface="Cambria Math" panose="02040503050406030204" pitchFamily="18" charset="0"/>
                        </a:rPr>
                        <m:t>×</m:t>
                      </m:r>
                      <m:r>
                        <a:rPr lang="en-PH" sz="5000" i="1" dirty="0" smtClean="0">
                          <a:solidFill>
                            <a:schemeClr val="bg1"/>
                          </a:solidFill>
                          <a:latin typeface="Cambria Math" panose="02040503050406030204" pitchFamily="18" charset="0"/>
                        </a:rPr>
                        <m:t> </m:t>
                      </m:r>
                      <m:r>
                        <a:rPr lang="en-GB" sz="5000" b="0" i="1" dirty="0" smtClean="0">
                          <a:solidFill>
                            <a:schemeClr val="bg1"/>
                          </a:solidFill>
                          <a:latin typeface="Cambria Math" panose="02040503050406030204" pitchFamily="18" charset="0"/>
                        </a:rPr>
                        <m:t>3</m:t>
                      </m:r>
                    </m:oMath>
                  </m:oMathPara>
                </a14:m>
                <a:endParaRPr lang="en-US" sz="5000" dirty="0">
                  <a:solidFill>
                    <a:schemeClr val="bg1"/>
                  </a:solidFill>
                </a:endParaRPr>
              </a:p>
            </p:txBody>
          </p:sp>
        </mc:Choice>
        <mc:Fallback xmlns="">
          <p:sp>
            <p:nvSpPr>
              <p:cNvPr id="6" name="TextBox 5">
                <a:extLst>
                  <a:ext uri="{FF2B5EF4-FFF2-40B4-BE49-F238E27FC236}">
                    <a16:creationId xmlns:a16="http://schemas.microsoft.com/office/drawing/2014/main" id="{C6EC4F56-7CF6-C50B-B428-21FD83A2EB5B}"/>
                  </a:ext>
                </a:extLst>
              </p:cNvPr>
              <p:cNvSpPr txBox="1">
                <a:spLocks noRot="1" noChangeAspect="1" noMove="1" noResize="1" noEditPoints="1" noAdjustHandles="1" noChangeArrowheads="1" noChangeShapeType="1" noTextEdit="1"/>
              </p:cNvSpPr>
              <p:nvPr/>
            </p:nvSpPr>
            <p:spPr>
              <a:xfrm>
                <a:off x="8155685" y="5169857"/>
                <a:ext cx="2297663" cy="861774"/>
              </a:xfrm>
              <a:prstGeom prst="rect">
                <a:avLst/>
              </a:prstGeom>
              <a:blipFill>
                <a:blip r:embed="rId5"/>
                <a:stretch>
                  <a:fillRect b="-22222"/>
                </a:stretch>
              </a:blipFill>
              <a:ln w="38100">
                <a:solidFill>
                  <a:srgbClr val="FF0000"/>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EFF78975-B89B-C4E7-5D55-A3975B1DEC90}"/>
              </a:ext>
            </a:extLst>
          </p:cNvPr>
          <p:cNvSpPr/>
          <p:nvPr/>
        </p:nvSpPr>
        <p:spPr>
          <a:xfrm>
            <a:off x="2771192" y="3011296"/>
            <a:ext cx="1548881" cy="487158"/>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BF9FD18-B290-B8B6-4E3D-69B9F74DCA1C}"/>
              </a:ext>
            </a:extLst>
          </p:cNvPr>
          <p:cNvSpPr/>
          <p:nvPr/>
        </p:nvSpPr>
        <p:spPr>
          <a:xfrm>
            <a:off x="8155685" y="3299238"/>
            <a:ext cx="811033" cy="1095480"/>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24BA0EB-A499-8209-D55F-1DEAE736D8B3}"/>
              </a:ext>
            </a:extLst>
          </p:cNvPr>
          <p:cNvSpPr/>
          <p:nvPr/>
        </p:nvSpPr>
        <p:spPr>
          <a:xfrm>
            <a:off x="2771192" y="3579756"/>
            <a:ext cx="1548881" cy="487158"/>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4F81005-8AFE-FCF4-C0C0-8F30E4317529}"/>
              </a:ext>
            </a:extLst>
          </p:cNvPr>
          <p:cNvSpPr/>
          <p:nvPr/>
        </p:nvSpPr>
        <p:spPr>
          <a:xfrm>
            <a:off x="9067340" y="3299238"/>
            <a:ext cx="811033" cy="1095480"/>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D1DCCF7-F22F-40A9-5FDC-6A0816C733E4}"/>
              </a:ext>
            </a:extLst>
          </p:cNvPr>
          <p:cNvSpPr/>
          <p:nvPr/>
        </p:nvSpPr>
        <p:spPr>
          <a:xfrm>
            <a:off x="2771191" y="4185680"/>
            <a:ext cx="1548881" cy="487158"/>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D13674F-BBB2-60EC-2217-E958A5218857}"/>
              </a:ext>
            </a:extLst>
          </p:cNvPr>
          <p:cNvSpPr/>
          <p:nvPr/>
        </p:nvSpPr>
        <p:spPr>
          <a:xfrm>
            <a:off x="10004241" y="3299238"/>
            <a:ext cx="449107" cy="1095480"/>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5058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D6FC0-9B4D-2886-2168-519231FC96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3A883-B188-0FAD-C8FD-689541B60123}"/>
              </a:ext>
            </a:extLst>
          </p:cNvPr>
          <p:cNvSpPr>
            <a:spLocks noGrp="1"/>
          </p:cNvSpPr>
          <p:nvPr>
            <p:ph type="title"/>
          </p:nvPr>
        </p:nvSpPr>
        <p:spPr/>
        <p:txBody>
          <a:bodyPr/>
          <a:lstStyle/>
          <a:p>
            <a:r>
              <a:rPr lang="en-US" dirty="0"/>
              <a:t>Determinant of a Matrix</a:t>
            </a:r>
          </a:p>
        </p:txBody>
      </p:sp>
      <p:sp>
        <p:nvSpPr>
          <p:cNvPr id="22" name="Content Placeholder 2">
            <a:extLst>
              <a:ext uri="{FF2B5EF4-FFF2-40B4-BE49-F238E27FC236}">
                <a16:creationId xmlns:a16="http://schemas.microsoft.com/office/drawing/2014/main" id="{A7904C06-288C-ACA2-3840-B697E502EEB3}"/>
              </a:ext>
            </a:extLst>
          </p:cNvPr>
          <p:cNvSpPr txBox="1">
            <a:spLocks/>
          </p:cNvSpPr>
          <p:nvPr/>
        </p:nvSpPr>
        <p:spPr>
          <a:xfrm>
            <a:off x="838200" y="2286869"/>
            <a:ext cx="4163008" cy="17159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The determinant is a special number that can be calculated from a square matrix.</a:t>
            </a: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88CACDA-9D37-D610-452D-1A55354B45B2}"/>
                  </a:ext>
                </a:extLst>
              </p:cNvPr>
              <p:cNvSpPr txBox="1"/>
              <p:nvPr/>
            </p:nvSpPr>
            <p:spPr>
              <a:xfrm>
                <a:off x="5463072" y="2216254"/>
                <a:ext cx="5985589" cy="16911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2"/>
                                    <m:mcJc m:val="center"/>
                                  </m:mcPr>
                                </m:mc>
                              </m:mcs>
                              <m:ctrlPr>
                                <a:rPr lang="en-US"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𝑎</m:t>
                                </m:r>
                              </m:e>
                              <m:e>
                                <m:r>
                                  <a:rPr lang="en-GB" sz="4000" b="0" i="1" smtClean="0">
                                    <a:solidFill>
                                      <a:schemeClr val="bg1"/>
                                    </a:solidFill>
                                    <a:latin typeface="Cambria Math" panose="02040503050406030204" pitchFamily="18" charset="0"/>
                                  </a:rPr>
                                  <m:t>𝑏</m:t>
                                </m:r>
                              </m:e>
                            </m:mr>
                            <m:mr>
                              <m:e>
                                <m:r>
                                  <a:rPr lang="en-GB" sz="4000" b="0" i="1" smtClean="0">
                                    <a:solidFill>
                                      <a:schemeClr val="bg1"/>
                                    </a:solidFill>
                                    <a:latin typeface="Cambria Math" panose="02040503050406030204" pitchFamily="18" charset="0"/>
                                  </a:rPr>
                                  <m:t>𝑐</m:t>
                                </m:r>
                              </m:e>
                              <m:e>
                                <m:r>
                                  <a:rPr lang="en-GB" sz="4000" b="0" i="1" smtClean="0">
                                    <a:solidFill>
                                      <a:schemeClr val="bg1"/>
                                    </a:solidFill>
                                    <a:latin typeface="Cambria Math" panose="02040503050406030204" pitchFamily="18" charset="0"/>
                                  </a:rPr>
                                  <m:t>𝑑</m:t>
                                </m:r>
                              </m:e>
                            </m:mr>
                          </m:m>
                        </m:e>
                      </m:d>
                    </m:oMath>
                  </m:oMathPara>
                </a14:m>
                <a:endParaRPr lang="en-GB" sz="4000" dirty="0">
                  <a:solidFill>
                    <a:schemeClr val="bg1"/>
                  </a:solidFill>
                </a:endParaRPr>
              </a:p>
              <a:p>
                <a:endParaRPr lang="en-US" sz="4000" dirty="0">
                  <a:solidFill>
                    <a:schemeClr val="bg1"/>
                  </a:solidFill>
                </a:endParaRPr>
              </a:p>
            </p:txBody>
          </p:sp>
        </mc:Choice>
        <mc:Fallback>
          <p:sp>
            <p:nvSpPr>
              <p:cNvPr id="4" name="TextBox 3">
                <a:extLst>
                  <a:ext uri="{FF2B5EF4-FFF2-40B4-BE49-F238E27FC236}">
                    <a16:creationId xmlns:a16="http://schemas.microsoft.com/office/drawing/2014/main" id="{788CACDA-9D37-D610-452D-1A55354B45B2}"/>
                  </a:ext>
                </a:extLst>
              </p:cNvPr>
              <p:cNvSpPr txBox="1">
                <a:spLocks noRot="1" noChangeAspect="1" noMove="1" noResize="1" noEditPoints="1" noAdjustHandles="1" noChangeArrowheads="1" noChangeShapeType="1" noTextEdit="1"/>
              </p:cNvSpPr>
              <p:nvPr/>
            </p:nvSpPr>
            <p:spPr>
              <a:xfrm>
                <a:off x="5463072" y="2216254"/>
                <a:ext cx="5985589" cy="1691104"/>
              </a:xfrm>
              <a:prstGeom prst="rect">
                <a:avLst/>
              </a:prstGeom>
              <a:blipFill>
                <a:blip r:embed="rId2"/>
                <a:stretch>
                  <a:fillRect t="-7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D39D7E1-1F9A-7362-A6B0-1C3DCA55E1D9}"/>
                  </a:ext>
                </a:extLst>
              </p:cNvPr>
              <p:cNvSpPr txBox="1"/>
              <p:nvPr/>
            </p:nvSpPr>
            <p:spPr>
              <a:xfrm>
                <a:off x="5463072" y="3971680"/>
                <a:ext cx="5985589"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𝐴</m:t>
                          </m:r>
                        </m:e>
                      </m:d>
                      <m: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𝑎</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𝑑</m:t>
                      </m:r>
                      <m:r>
                        <a:rPr lang="en-GB" sz="4000" b="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𝑏</m:t>
                      </m:r>
                      <m:r>
                        <a:rPr lang="en-GB" sz="4000" b="0" i="1" smtClean="0">
                          <a:solidFill>
                            <a:schemeClr val="bg1"/>
                          </a:solidFill>
                          <a:latin typeface="Cambria Math" panose="02040503050406030204" pitchFamily="18" charset="0"/>
                          <a:ea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𝑐</m:t>
                      </m:r>
                      <m:r>
                        <a:rPr lang="en-GB" sz="4000" b="0" i="1" smtClean="0">
                          <a:solidFill>
                            <a:schemeClr val="bg1"/>
                          </a:solidFill>
                          <a:latin typeface="Cambria Math" panose="02040503050406030204" pitchFamily="18" charset="0"/>
                          <a:ea typeface="Cambria Math" panose="02040503050406030204" pitchFamily="18" charset="0"/>
                        </a:rPr>
                        <m:t>)</m:t>
                      </m:r>
                    </m:oMath>
                  </m:oMathPara>
                </a14:m>
                <a:endParaRPr lang="en-GB" sz="4000" dirty="0">
                  <a:solidFill>
                    <a:schemeClr val="bg1"/>
                  </a:solidFill>
                </a:endParaRPr>
              </a:p>
              <a:p>
                <a:endParaRPr lang="en-US" sz="4000" dirty="0">
                  <a:solidFill>
                    <a:schemeClr val="bg1"/>
                  </a:solidFill>
                </a:endParaRPr>
              </a:p>
            </p:txBody>
          </p:sp>
        </mc:Choice>
        <mc:Fallback>
          <p:sp>
            <p:nvSpPr>
              <p:cNvPr id="3" name="TextBox 2">
                <a:extLst>
                  <a:ext uri="{FF2B5EF4-FFF2-40B4-BE49-F238E27FC236}">
                    <a16:creationId xmlns:a16="http://schemas.microsoft.com/office/drawing/2014/main" id="{BD39D7E1-1F9A-7362-A6B0-1C3DCA55E1D9}"/>
                  </a:ext>
                </a:extLst>
              </p:cNvPr>
              <p:cNvSpPr txBox="1">
                <a:spLocks noRot="1" noChangeAspect="1" noMove="1" noResize="1" noEditPoints="1" noAdjustHandles="1" noChangeArrowheads="1" noChangeShapeType="1" noTextEdit="1"/>
              </p:cNvSpPr>
              <p:nvPr/>
            </p:nvSpPr>
            <p:spPr>
              <a:xfrm>
                <a:off x="5463072" y="3971680"/>
                <a:ext cx="5985589" cy="1231106"/>
              </a:xfrm>
              <a:prstGeom prst="rect">
                <a:avLst/>
              </a:prstGeom>
              <a:blipFill>
                <a:blip r:embed="rId3"/>
                <a:stretch>
                  <a:fillRect t="-4082"/>
                </a:stretch>
              </a:blipFill>
            </p:spPr>
            <p:txBody>
              <a:bodyPr/>
              <a:lstStyle/>
              <a:p>
                <a:r>
                  <a:rPr lang="en-US">
                    <a:noFill/>
                  </a:rPr>
                  <a:t> </a:t>
                </a:r>
              </a:p>
            </p:txBody>
          </p:sp>
        </mc:Fallback>
      </mc:AlternateContent>
    </p:spTree>
    <p:extLst>
      <p:ext uri="{BB962C8B-B14F-4D97-AF65-F5344CB8AC3E}">
        <p14:creationId xmlns:p14="http://schemas.microsoft.com/office/powerpoint/2010/main" val="1338056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31860-735E-FD06-6B35-4779C596D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9787F-7B73-907B-BDEA-633B5418DDE7}"/>
              </a:ext>
            </a:extLst>
          </p:cNvPr>
          <p:cNvSpPr>
            <a:spLocks noGrp="1"/>
          </p:cNvSpPr>
          <p:nvPr>
            <p:ph type="title"/>
          </p:nvPr>
        </p:nvSpPr>
        <p:spPr/>
        <p:txBody>
          <a:bodyPr/>
          <a:lstStyle/>
          <a:p>
            <a:r>
              <a:rPr lang="en-US" dirty="0"/>
              <a:t>Determinant of a Matrix</a:t>
            </a:r>
          </a:p>
        </p:txBody>
      </p:sp>
      <p:sp>
        <p:nvSpPr>
          <p:cNvPr id="22" name="Content Placeholder 2">
            <a:extLst>
              <a:ext uri="{FF2B5EF4-FFF2-40B4-BE49-F238E27FC236}">
                <a16:creationId xmlns:a16="http://schemas.microsoft.com/office/drawing/2014/main" id="{583985EF-AF85-2FCD-74AA-AAFB481E1FB4}"/>
              </a:ext>
            </a:extLst>
          </p:cNvPr>
          <p:cNvSpPr txBox="1">
            <a:spLocks/>
          </p:cNvSpPr>
          <p:nvPr/>
        </p:nvSpPr>
        <p:spPr>
          <a:xfrm>
            <a:off x="838200" y="2286868"/>
            <a:ext cx="4163008" cy="26915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The determinant helps us find the inverse of a matrix, tells us things about the matrix that are useful in systems of linear equations, calculus and more.</a:t>
            </a: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9EE0CF2-DB87-3105-A8B6-6AED2EDB495D}"/>
                  </a:ext>
                </a:extLst>
              </p:cNvPr>
              <p:cNvSpPr txBox="1"/>
              <p:nvPr/>
            </p:nvSpPr>
            <p:spPr>
              <a:xfrm>
                <a:off x="5463072" y="2216254"/>
                <a:ext cx="5985589" cy="16911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2"/>
                                    <m:mcJc m:val="center"/>
                                  </m:mcPr>
                                </m:mc>
                              </m:mcs>
                              <m:ctrlPr>
                                <a:rPr lang="en-US"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𝑎</m:t>
                                </m:r>
                              </m:e>
                              <m:e>
                                <m:r>
                                  <a:rPr lang="en-GB" sz="4000" b="0" i="1" smtClean="0">
                                    <a:solidFill>
                                      <a:schemeClr val="bg1"/>
                                    </a:solidFill>
                                    <a:latin typeface="Cambria Math" panose="02040503050406030204" pitchFamily="18" charset="0"/>
                                  </a:rPr>
                                  <m:t>𝑏</m:t>
                                </m:r>
                              </m:e>
                            </m:mr>
                            <m:mr>
                              <m:e>
                                <m:r>
                                  <a:rPr lang="en-GB" sz="4000" b="0" i="1" smtClean="0">
                                    <a:solidFill>
                                      <a:schemeClr val="bg1"/>
                                    </a:solidFill>
                                    <a:latin typeface="Cambria Math" panose="02040503050406030204" pitchFamily="18" charset="0"/>
                                  </a:rPr>
                                  <m:t>𝑐</m:t>
                                </m:r>
                              </m:e>
                              <m:e>
                                <m:r>
                                  <a:rPr lang="en-GB" sz="4000" b="0" i="1" smtClean="0">
                                    <a:solidFill>
                                      <a:schemeClr val="bg1"/>
                                    </a:solidFill>
                                    <a:latin typeface="Cambria Math" panose="02040503050406030204" pitchFamily="18" charset="0"/>
                                  </a:rPr>
                                  <m:t>𝑑</m:t>
                                </m:r>
                              </m:e>
                            </m:mr>
                          </m:m>
                        </m:e>
                      </m:d>
                    </m:oMath>
                  </m:oMathPara>
                </a14:m>
                <a:endParaRPr lang="en-GB" sz="4000" dirty="0">
                  <a:solidFill>
                    <a:schemeClr val="bg1"/>
                  </a:solidFill>
                </a:endParaRPr>
              </a:p>
              <a:p>
                <a:endParaRPr lang="en-US" sz="4000" dirty="0">
                  <a:solidFill>
                    <a:schemeClr val="bg1"/>
                  </a:solidFill>
                </a:endParaRPr>
              </a:p>
            </p:txBody>
          </p:sp>
        </mc:Choice>
        <mc:Fallback>
          <p:sp>
            <p:nvSpPr>
              <p:cNvPr id="4" name="TextBox 3">
                <a:extLst>
                  <a:ext uri="{FF2B5EF4-FFF2-40B4-BE49-F238E27FC236}">
                    <a16:creationId xmlns:a16="http://schemas.microsoft.com/office/drawing/2014/main" id="{19EE0CF2-DB87-3105-A8B6-6AED2EDB495D}"/>
                  </a:ext>
                </a:extLst>
              </p:cNvPr>
              <p:cNvSpPr txBox="1">
                <a:spLocks noRot="1" noChangeAspect="1" noMove="1" noResize="1" noEditPoints="1" noAdjustHandles="1" noChangeArrowheads="1" noChangeShapeType="1" noTextEdit="1"/>
              </p:cNvSpPr>
              <p:nvPr/>
            </p:nvSpPr>
            <p:spPr>
              <a:xfrm>
                <a:off x="5463072" y="2216254"/>
                <a:ext cx="5985589" cy="1691104"/>
              </a:xfrm>
              <a:prstGeom prst="rect">
                <a:avLst/>
              </a:prstGeom>
              <a:blipFill>
                <a:blip r:embed="rId2"/>
                <a:stretch>
                  <a:fillRect t="-7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2EA7BE7-284B-A081-8F1B-C06C4830243B}"/>
                  </a:ext>
                </a:extLst>
              </p:cNvPr>
              <p:cNvSpPr txBox="1"/>
              <p:nvPr/>
            </p:nvSpPr>
            <p:spPr>
              <a:xfrm>
                <a:off x="5463072" y="3971680"/>
                <a:ext cx="5985589"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𝐴</m:t>
                          </m:r>
                        </m:e>
                      </m:d>
                      <m: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𝑎</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𝑑</m:t>
                      </m:r>
                      <m:r>
                        <a:rPr lang="en-GB" sz="4000" b="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𝑏</m:t>
                      </m:r>
                      <m:r>
                        <a:rPr lang="en-GB" sz="4000" b="0" i="1" smtClean="0">
                          <a:solidFill>
                            <a:schemeClr val="bg1"/>
                          </a:solidFill>
                          <a:latin typeface="Cambria Math" panose="02040503050406030204" pitchFamily="18" charset="0"/>
                          <a:ea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𝑐</m:t>
                      </m:r>
                      <m:r>
                        <a:rPr lang="en-GB" sz="4000" b="0" i="1" smtClean="0">
                          <a:solidFill>
                            <a:schemeClr val="bg1"/>
                          </a:solidFill>
                          <a:latin typeface="Cambria Math" panose="02040503050406030204" pitchFamily="18" charset="0"/>
                          <a:ea typeface="Cambria Math" panose="02040503050406030204" pitchFamily="18" charset="0"/>
                        </a:rPr>
                        <m:t>)</m:t>
                      </m:r>
                    </m:oMath>
                  </m:oMathPara>
                </a14:m>
                <a:endParaRPr lang="en-GB" sz="4000" dirty="0">
                  <a:solidFill>
                    <a:schemeClr val="bg1"/>
                  </a:solidFill>
                </a:endParaRPr>
              </a:p>
              <a:p>
                <a:endParaRPr lang="en-US" sz="4000" dirty="0">
                  <a:solidFill>
                    <a:schemeClr val="bg1"/>
                  </a:solidFill>
                </a:endParaRPr>
              </a:p>
            </p:txBody>
          </p:sp>
        </mc:Choice>
        <mc:Fallback>
          <p:sp>
            <p:nvSpPr>
              <p:cNvPr id="3" name="TextBox 2">
                <a:extLst>
                  <a:ext uri="{FF2B5EF4-FFF2-40B4-BE49-F238E27FC236}">
                    <a16:creationId xmlns:a16="http://schemas.microsoft.com/office/drawing/2014/main" id="{E2EA7BE7-284B-A081-8F1B-C06C4830243B}"/>
                  </a:ext>
                </a:extLst>
              </p:cNvPr>
              <p:cNvSpPr txBox="1">
                <a:spLocks noRot="1" noChangeAspect="1" noMove="1" noResize="1" noEditPoints="1" noAdjustHandles="1" noChangeArrowheads="1" noChangeShapeType="1" noTextEdit="1"/>
              </p:cNvSpPr>
              <p:nvPr/>
            </p:nvSpPr>
            <p:spPr>
              <a:xfrm>
                <a:off x="5463072" y="3971680"/>
                <a:ext cx="5985589" cy="1231106"/>
              </a:xfrm>
              <a:prstGeom prst="rect">
                <a:avLst/>
              </a:prstGeom>
              <a:blipFill>
                <a:blip r:embed="rId3"/>
                <a:stretch>
                  <a:fillRect t="-4082"/>
                </a:stretch>
              </a:blipFill>
            </p:spPr>
            <p:txBody>
              <a:bodyPr/>
              <a:lstStyle/>
              <a:p>
                <a:r>
                  <a:rPr lang="en-US">
                    <a:noFill/>
                  </a:rPr>
                  <a:t> </a:t>
                </a:r>
              </a:p>
            </p:txBody>
          </p:sp>
        </mc:Fallback>
      </mc:AlternateContent>
    </p:spTree>
    <p:extLst>
      <p:ext uri="{BB962C8B-B14F-4D97-AF65-F5344CB8AC3E}">
        <p14:creationId xmlns:p14="http://schemas.microsoft.com/office/powerpoint/2010/main" val="1126026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57FCE-3619-2CEF-2A91-84F52C904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ACA02-8037-6E86-1FEC-1334018458DC}"/>
              </a:ext>
            </a:extLst>
          </p:cNvPr>
          <p:cNvSpPr>
            <a:spLocks noGrp="1"/>
          </p:cNvSpPr>
          <p:nvPr>
            <p:ph type="title"/>
          </p:nvPr>
        </p:nvSpPr>
        <p:spPr/>
        <p:txBody>
          <a:bodyPr/>
          <a:lstStyle/>
          <a:p>
            <a:r>
              <a:rPr lang="en-US" dirty="0"/>
              <a:t>Determinant of a Matrix</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5CBD229-3202-21D8-0BF8-A9277801F1AC}"/>
                  </a:ext>
                </a:extLst>
              </p:cNvPr>
              <p:cNvSpPr txBox="1"/>
              <p:nvPr/>
            </p:nvSpPr>
            <p:spPr>
              <a:xfrm>
                <a:off x="0" y="3061806"/>
                <a:ext cx="5985589" cy="16911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2"/>
                                    <m:mcJc m:val="center"/>
                                  </m:mcPr>
                                </m:mc>
                              </m:mcs>
                              <m:ctrlPr>
                                <a:rPr lang="en-US"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𝑎</m:t>
                                </m:r>
                              </m:e>
                              <m:e>
                                <m:r>
                                  <a:rPr lang="en-GB" sz="4000" b="0" i="1" smtClean="0">
                                    <a:solidFill>
                                      <a:schemeClr val="bg1"/>
                                    </a:solidFill>
                                    <a:latin typeface="Cambria Math" panose="02040503050406030204" pitchFamily="18" charset="0"/>
                                  </a:rPr>
                                  <m:t>𝑏</m:t>
                                </m:r>
                              </m:e>
                            </m:mr>
                            <m:mr>
                              <m:e>
                                <m:r>
                                  <a:rPr lang="en-GB" sz="4000" b="0" i="1" smtClean="0">
                                    <a:solidFill>
                                      <a:schemeClr val="bg1"/>
                                    </a:solidFill>
                                    <a:latin typeface="Cambria Math" panose="02040503050406030204" pitchFamily="18" charset="0"/>
                                  </a:rPr>
                                  <m:t>𝑐</m:t>
                                </m:r>
                              </m:e>
                              <m:e>
                                <m:r>
                                  <a:rPr lang="en-GB" sz="4000" b="0" i="1" smtClean="0">
                                    <a:solidFill>
                                      <a:schemeClr val="bg1"/>
                                    </a:solidFill>
                                    <a:latin typeface="Cambria Math" panose="02040503050406030204" pitchFamily="18" charset="0"/>
                                  </a:rPr>
                                  <m:t>𝑑</m:t>
                                </m:r>
                              </m:e>
                            </m:mr>
                          </m:m>
                        </m:e>
                      </m:d>
                    </m:oMath>
                  </m:oMathPara>
                </a14:m>
                <a:endParaRPr lang="en-GB" sz="4000" dirty="0">
                  <a:solidFill>
                    <a:schemeClr val="bg1"/>
                  </a:solidFill>
                </a:endParaRPr>
              </a:p>
              <a:p>
                <a:endParaRPr lang="en-US" sz="4000" dirty="0">
                  <a:solidFill>
                    <a:schemeClr val="bg1"/>
                  </a:solidFill>
                </a:endParaRPr>
              </a:p>
            </p:txBody>
          </p:sp>
        </mc:Choice>
        <mc:Fallback>
          <p:sp>
            <p:nvSpPr>
              <p:cNvPr id="4" name="TextBox 3">
                <a:extLst>
                  <a:ext uri="{FF2B5EF4-FFF2-40B4-BE49-F238E27FC236}">
                    <a16:creationId xmlns:a16="http://schemas.microsoft.com/office/drawing/2014/main" id="{85CBD229-3202-21D8-0BF8-A9277801F1AC}"/>
                  </a:ext>
                </a:extLst>
              </p:cNvPr>
              <p:cNvSpPr txBox="1">
                <a:spLocks noRot="1" noChangeAspect="1" noMove="1" noResize="1" noEditPoints="1" noAdjustHandles="1" noChangeArrowheads="1" noChangeShapeType="1" noTextEdit="1"/>
              </p:cNvSpPr>
              <p:nvPr/>
            </p:nvSpPr>
            <p:spPr>
              <a:xfrm>
                <a:off x="0" y="3061806"/>
                <a:ext cx="5985589" cy="16911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0F9FB3A-1474-9FEE-8F15-19B8D0653249}"/>
                  </a:ext>
                </a:extLst>
              </p:cNvPr>
              <p:cNvSpPr txBox="1"/>
              <p:nvPr/>
            </p:nvSpPr>
            <p:spPr>
              <a:xfrm>
                <a:off x="5463072" y="3291805"/>
                <a:ext cx="5985589"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𝐴</m:t>
                          </m:r>
                        </m:e>
                      </m:d>
                      <m: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𝑎</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𝑑</m:t>
                      </m:r>
                      <m:r>
                        <a:rPr lang="en-GB" sz="4000" b="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𝑏</m:t>
                      </m:r>
                      <m:r>
                        <a:rPr lang="en-GB" sz="4000" b="0" i="1" smtClean="0">
                          <a:solidFill>
                            <a:schemeClr val="bg1"/>
                          </a:solidFill>
                          <a:latin typeface="Cambria Math" panose="02040503050406030204" pitchFamily="18" charset="0"/>
                          <a:ea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𝑐</m:t>
                      </m:r>
                      <m:r>
                        <a:rPr lang="en-GB" sz="4000" b="0" i="1" smtClean="0">
                          <a:solidFill>
                            <a:schemeClr val="bg1"/>
                          </a:solidFill>
                          <a:latin typeface="Cambria Math" panose="02040503050406030204" pitchFamily="18" charset="0"/>
                          <a:ea typeface="Cambria Math" panose="02040503050406030204" pitchFamily="18" charset="0"/>
                        </a:rPr>
                        <m:t>)</m:t>
                      </m:r>
                    </m:oMath>
                  </m:oMathPara>
                </a14:m>
                <a:endParaRPr lang="en-GB" sz="4000" dirty="0">
                  <a:solidFill>
                    <a:schemeClr val="bg1"/>
                  </a:solidFill>
                </a:endParaRPr>
              </a:p>
              <a:p>
                <a:endParaRPr lang="en-US" sz="4000" dirty="0">
                  <a:solidFill>
                    <a:schemeClr val="bg1"/>
                  </a:solidFill>
                </a:endParaRPr>
              </a:p>
            </p:txBody>
          </p:sp>
        </mc:Choice>
        <mc:Fallback>
          <p:sp>
            <p:nvSpPr>
              <p:cNvPr id="3" name="TextBox 2">
                <a:extLst>
                  <a:ext uri="{FF2B5EF4-FFF2-40B4-BE49-F238E27FC236}">
                    <a16:creationId xmlns:a16="http://schemas.microsoft.com/office/drawing/2014/main" id="{30F9FB3A-1474-9FEE-8F15-19B8D0653249}"/>
                  </a:ext>
                </a:extLst>
              </p:cNvPr>
              <p:cNvSpPr txBox="1">
                <a:spLocks noRot="1" noChangeAspect="1" noMove="1" noResize="1" noEditPoints="1" noAdjustHandles="1" noChangeArrowheads="1" noChangeShapeType="1" noTextEdit="1"/>
              </p:cNvSpPr>
              <p:nvPr/>
            </p:nvSpPr>
            <p:spPr>
              <a:xfrm>
                <a:off x="5463072" y="3291805"/>
                <a:ext cx="5985589" cy="1231106"/>
              </a:xfrm>
              <a:prstGeom prst="rect">
                <a:avLst/>
              </a:prstGeom>
              <a:blipFill>
                <a:blip r:embed="rId3"/>
                <a:stretch>
                  <a:fillRect t="-5102"/>
                </a:stretch>
              </a:blipFill>
            </p:spPr>
            <p:txBody>
              <a:bodyPr/>
              <a:lstStyle/>
              <a:p>
                <a:r>
                  <a:rPr lang="en-US">
                    <a:noFill/>
                  </a:rPr>
                  <a:t> </a:t>
                </a:r>
              </a:p>
            </p:txBody>
          </p:sp>
        </mc:Fallback>
      </mc:AlternateContent>
    </p:spTree>
    <p:extLst>
      <p:ext uri="{BB962C8B-B14F-4D97-AF65-F5344CB8AC3E}">
        <p14:creationId xmlns:p14="http://schemas.microsoft.com/office/powerpoint/2010/main" val="1379008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3146E-1D34-F30D-CA99-14A2064E9C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33621F-343D-CC47-2771-BCBFA1F9E7A1}"/>
              </a:ext>
            </a:extLst>
          </p:cNvPr>
          <p:cNvSpPr>
            <a:spLocks noGrp="1"/>
          </p:cNvSpPr>
          <p:nvPr>
            <p:ph type="title"/>
          </p:nvPr>
        </p:nvSpPr>
        <p:spPr/>
        <p:txBody>
          <a:bodyPr/>
          <a:lstStyle/>
          <a:p>
            <a:r>
              <a:rPr lang="en-US" dirty="0"/>
              <a:t>Determinant of a Matrix</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3308565-7735-3805-8EA2-50AC58EFBA2F}"/>
                  </a:ext>
                </a:extLst>
              </p:cNvPr>
              <p:cNvSpPr txBox="1"/>
              <p:nvPr/>
            </p:nvSpPr>
            <p:spPr>
              <a:xfrm>
                <a:off x="0" y="3061806"/>
                <a:ext cx="5985589" cy="16911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2"/>
                                    <m:mcJc m:val="center"/>
                                  </m:mcPr>
                                </m:mc>
                              </m:mcs>
                              <m:ctrlPr>
                                <a:rPr lang="en-US"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3</m:t>
                                </m:r>
                              </m:e>
                              <m:e>
                                <m:r>
                                  <a:rPr lang="en-GB" sz="4000" b="0" i="1" smtClean="0">
                                    <a:solidFill>
                                      <a:schemeClr val="bg1"/>
                                    </a:solidFill>
                                    <a:latin typeface="Cambria Math" panose="02040503050406030204" pitchFamily="18" charset="0"/>
                                  </a:rPr>
                                  <m:t>5</m:t>
                                </m:r>
                              </m:e>
                            </m:mr>
                            <m:mr>
                              <m:e>
                                <m:r>
                                  <a:rPr lang="en-GB" sz="4000" b="0" i="1" smtClean="0">
                                    <a:solidFill>
                                      <a:schemeClr val="bg1"/>
                                    </a:solidFill>
                                    <a:latin typeface="Cambria Math" panose="02040503050406030204" pitchFamily="18" charset="0"/>
                                  </a:rPr>
                                  <m:t>−4</m:t>
                                </m:r>
                              </m:e>
                              <m:e>
                                <m:r>
                                  <a:rPr lang="en-GB" sz="4000" b="0" i="1" smtClean="0">
                                    <a:solidFill>
                                      <a:schemeClr val="bg1"/>
                                    </a:solidFill>
                                    <a:latin typeface="Cambria Math" panose="02040503050406030204" pitchFamily="18" charset="0"/>
                                  </a:rPr>
                                  <m:t>7</m:t>
                                </m:r>
                              </m:e>
                            </m:mr>
                          </m:m>
                        </m:e>
                      </m:d>
                    </m:oMath>
                  </m:oMathPara>
                </a14:m>
                <a:endParaRPr lang="en-GB" sz="4000" dirty="0">
                  <a:solidFill>
                    <a:schemeClr val="bg1"/>
                  </a:solidFill>
                </a:endParaRPr>
              </a:p>
              <a:p>
                <a:endParaRPr lang="en-US" sz="4000" dirty="0">
                  <a:solidFill>
                    <a:schemeClr val="bg1"/>
                  </a:solidFill>
                </a:endParaRPr>
              </a:p>
            </p:txBody>
          </p:sp>
        </mc:Choice>
        <mc:Fallback>
          <p:sp>
            <p:nvSpPr>
              <p:cNvPr id="4" name="TextBox 3">
                <a:extLst>
                  <a:ext uri="{FF2B5EF4-FFF2-40B4-BE49-F238E27FC236}">
                    <a16:creationId xmlns:a16="http://schemas.microsoft.com/office/drawing/2014/main" id="{53308565-7735-3805-8EA2-50AC58EFBA2F}"/>
                  </a:ext>
                </a:extLst>
              </p:cNvPr>
              <p:cNvSpPr txBox="1">
                <a:spLocks noRot="1" noChangeAspect="1" noMove="1" noResize="1" noEditPoints="1" noAdjustHandles="1" noChangeArrowheads="1" noChangeShapeType="1" noTextEdit="1"/>
              </p:cNvSpPr>
              <p:nvPr/>
            </p:nvSpPr>
            <p:spPr>
              <a:xfrm>
                <a:off x="0" y="3061806"/>
                <a:ext cx="5985589" cy="16911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342C8F3-62FD-A3F8-80ED-063852A36F26}"/>
                  </a:ext>
                </a:extLst>
              </p:cNvPr>
              <p:cNvSpPr txBox="1"/>
              <p:nvPr/>
            </p:nvSpPr>
            <p:spPr>
              <a:xfrm>
                <a:off x="5463072" y="3291805"/>
                <a:ext cx="5985589"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𝐴</m:t>
                          </m:r>
                        </m:e>
                      </m:d>
                      <m: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3</m:t>
                      </m:r>
                      <m:r>
                        <a:rPr lang="en-GB" sz="4000" b="0" i="1" smtClean="0">
                          <a:solidFill>
                            <a:schemeClr val="bg1"/>
                          </a:solidFill>
                          <a:latin typeface="Cambria Math" panose="02040503050406030204" pitchFamily="18" charset="0"/>
                        </a:rPr>
                        <m:t> × </m:t>
                      </m:r>
                      <m:r>
                        <a:rPr lang="en-GB" sz="4000" b="0" i="1" smtClean="0">
                          <a:solidFill>
                            <a:schemeClr val="bg1"/>
                          </a:solidFill>
                          <a:latin typeface="Cambria Math" panose="02040503050406030204" pitchFamily="18" charset="0"/>
                        </a:rPr>
                        <m:t>7</m:t>
                      </m:r>
                      <m:r>
                        <a:rPr lang="en-GB" sz="4000" b="0" i="1" smtClean="0">
                          <a:solidFill>
                            <a:schemeClr val="bg1"/>
                          </a:solidFill>
                          <a:latin typeface="Cambria Math" panose="02040503050406030204" pitchFamily="18" charset="0"/>
                          <a:ea typeface="Cambria Math" panose="02040503050406030204" pitchFamily="18" charset="0"/>
                        </a:rPr>
                        <m:t>) −</m:t>
                      </m:r>
                      <m:d>
                        <m:dPr>
                          <m:ctrlPr>
                            <a:rPr lang="en-GB" sz="4000" b="0" i="1" smtClean="0">
                              <a:solidFill>
                                <a:schemeClr val="bg1"/>
                              </a:solidFill>
                              <a:latin typeface="Cambria Math" panose="02040503050406030204" pitchFamily="18" charset="0"/>
                              <a:ea typeface="Cambria Math" panose="02040503050406030204" pitchFamily="18" charset="0"/>
                            </a:rPr>
                          </m:ctrlPr>
                        </m:dPr>
                        <m:e>
                          <m:r>
                            <a:rPr lang="en-GB" sz="4000" b="0" i="1" smtClean="0">
                              <a:solidFill>
                                <a:schemeClr val="bg1"/>
                              </a:solidFill>
                              <a:latin typeface="Cambria Math" panose="02040503050406030204" pitchFamily="18" charset="0"/>
                              <a:ea typeface="Cambria Math" panose="02040503050406030204" pitchFamily="18" charset="0"/>
                            </a:rPr>
                            <m:t>5</m:t>
                          </m:r>
                          <m:r>
                            <a:rPr lang="en-GB" sz="4000" b="0" i="1" smtClean="0">
                              <a:solidFill>
                                <a:schemeClr val="bg1"/>
                              </a:solidFill>
                              <a:latin typeface="Cambria Math" panose="02040503050406030204" pitchFamily="18" charset="0"/>
                              <a:ea typeface="Cambria Math" panose="02040503050406030204" pitchFamily="18" charset="0"/>
                            </a:rPr>
                            <m:t> × </m:t>
                          </m:r>
                          <m:r>
                            <a:rPr lang="en-GB" sz="4000" b="0" i="1" smtClean="0">
                              <a:solidFill>
                                <a:schemeClr val="bg1"/>
                              </a:solidFill>
                              <a:latin typeface="Cambria Math" panose="02040503050406030204" pitchFamily="18" charset="0"/>
                              <a:ea typeface="Cambria Math" panose="02040503050406030204" pitchFamily="18" charset="0"/>
                            </a:rPr>
                            <m:t>−4</m:t>
                          </m:r>
                        </m:e>
                      </m:d>
                    </m:oMath>
                  </m:oMathPara>
                </a14:m>
                <a:endParaRPr lang="en-GB" sz="4000" dirty="0">
                  <a:solidFill>
                    <a:schemeClr val="bg1"/>
                  </a:solidFill>
                </a:endParaRPr>
              </a:p>
            </p:txBody>
          </p:sp>
        </mc:Choice>
        <mc:Fallback>
          <p:sp>
            <p:nvSpPr>
              <p:cNvPr id="3" name="TextBox 2">
                <a:extLst>
                  <a:ext uri="{FF2B5EF4-FFF2-40B4-BE49-F238E27FC236}">
                    <a16:creationId xmlns:a16="http://schemas.microsoft.com/office/drawing/2014/main" id="{2342C8F3-62FD-A3F8-80ED-063852A36F26}"/>
                  </a:ext>
                </a:extLst>
              </p:cNvPr>
              <p:cNvSpPr txBox="1">
                <a:spLocks noRot="1" noChangeAspect="1" noMove="1" noResize="1" noEditPoints="1" noAdjustHandles="1" noChangeArrowheads="1" noChangeShapeType="1" noTextEdit="1"/>
              </p:cNvSpPr>
              <p:nvPr/>
            </p:nvSpPr>
            <p:spPr>
              <a:xfrm>
                <a:off x="5463072" y="3291805"/>
                <a:ext cx="5985589" cy="615553"/>
              </a:xfrm>
              <a:prstGeom prst="rect">
                <a:avLst/>
              </a:prstGeom>
              <a:blipFill>
                <a:blip r:embed="rId3"/>
                <a:stretch>
                  <a:fillRect t="-10204" b="-367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FFB3F5F-D29C-67D4-2B4F-D0D9A9559B5B}"/>
                  </a:ext>
                </a:extLst>
              </p:cNvPr>
              <p:cNvSpPr txBox="1"/>
              <p:nvPr/>
            </p:nvSpPr>
            <p:spPr>
              <a:xfrm>
                <a:off x="5463072" y="4252356"/>
                <a:ext cx="2292395" cy="6155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𝐴</m:t>
                          </m:r>
                        </m:e>
                      </m:d>
                      <m: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41</m:t>
                      </m:r>
                    </m:oMath>
                  </m:oMathPara>
                </a14:m>
                <a:endParaRPr lang="en-GB" sz="4000" dirty="0">
                  <a:solidFill>
                    <a:schemeClr val="bg1"/>
                  </a:solidFill>
                </a:endParaRPr>
              </a:p>
            </p:txBody>
          </p:sp>
        </mc:Choice>
        <mc:Fallback>
          <p:sp>
            <p:nvSpPr>
              <p:cNvPr id="5" name="TextBox 4">
                <a:extLst>
                  <a:ext uri="{FF2B5EF4-FFF2-40B4-BE49-F238E27FC236}">
                    <a16:creationId xmlns:a16="http://schemas.microsoft.com/office/drawing/2014/main" id="{7FFB3F5F-D29C-67D4-2B4F-D0D9A9559B5B}"/>
                  </a:ext>
                </a:extLst>
              </p:cNvPr>
              <p:cNvSpPr txBox="1">
                <a:spLocks noRot="1" noChangeAspect="1" noMove="1" noResize="1" noEditPoints="1" noAdjustHandles="1" noChangeArrowheads="1" noChangeShapeType="1" noTextEdit="1"/>
              </p:cNvSpPr>
              <p:nvPr/>
            </p:nvSpPr>
            <p:spPr>
              <a:xfrm>
                <a:off x="5463072" y="4252356"/>
                <a:ext cx="2292395" cy="615553"/>
              </a:xfrm>
              <a:prstGeom prst="rect">
                <a:avLst/>
              </a:prstGeom>
              <a:blipFill>
                <a:blip r:embed="rId4"/>
                <a:stretch>
                  <a:fillRect b="-4082"/>
                </a:stretch>
              </a:blipFill>
            </p:spPr>
            <p:txBody>
              <a:bodyPr/>
              <a:lstStyle/>
              <a:p>
                <a:r>
                  <a:rPr lang="en-US">
                    <a:noFill/>
                  </a:rPr>
                  <a:t> </a:t>
                </a:r>
              </a:p>
            </p:txBody>
          </p:sp>
        </mc:Fallback>
      </mc:AlternateContent>
    </p:spTree>
    <p:extLst>
      <p:ext uri="{BB962C8B-B14F-4D97-AF65-F5344CB8AC3E}">
        <p14:creationId xmlns:p14="http://schemas.microsoft.com/office/powerpoint/2010/main" val="1081868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4B66D-CB4E-9B0C-A5A0-0FC528720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F198B-1415-B40D-845A-14BDBCD1A6AC}"/>
              </a:ext>
            </a:extLst>
          </p:cNvPr>
          <p:cNvSpPr>
            <a:spLocks noGrp="1"/>
          </p:cNvSpPr>
          <p:nvPr>
            <p:ph type="title"/>
          </p:nvPr>
        </p:nvSpPr>
        <p:spPr/>
        <p:txBody>
          <a:bodyPr/>
          <a:lstStyle/>
          <a:p>
            <a:r>
              <a:rPr lang="en-US" dirty="0"/>
              <a:t>Determinant of a Matrix</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775EF12-0160-4437-3A43-E2E31484A216}"/>
                  </a:ext>
                </a:extLst>
              </p:cNvPr>
              <p:cNvSpPr txBox="1"/>
              <p:nvPr/>
            </p:nvSpPr>
            <p:spPr>
              <a:xfrm>
                <a:off x="2753739" y="2151932"/>
                <a:ext cx="5985589" cy="24095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3"/>
                                    <m:mcJc m:val="center"/>
                                  </m:mcPr>
                                </m:mc>
                              </m:mcs>
                              <m:ctrlPr>
                                <a:rPr lang="en-US" sz="4000" i="1" smtClean="0">
                                  <a:solidFill>
                                    <a:schemeClr val="bg1"/>
                                  </a:solidFill>
                                  <a:latin typeface="Cambria Math" panose="02040503050406030204" pitchFamily="18" charset="0"/>
                                </a:rPr>
                              </m:ctrlPr>
                            </m:mPr>
                            <m:mr>
                              <m:e>
                                <m:sSub>
                                  <m:sSubPr>
                                    <m:ctrlPr>
                                      <a:rPr lang="en-GB" sz="4000" b="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1</m:t>
                                    </m:r>
                                  </m:sub>
                                </m:sSub>
                              </m:e>
                              <m:e>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1</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1</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b="0" i="1" smtClean="0">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b="0" i="1" smtClean="0">
                                        <a:solidFill>
                                          <a:schemeClr val="bg1"/>
                                        </a:solidFill>
                                        <a:latin typeface="Cambria Math" panose="02040503050406030204" pitchFamily="18" charset="0"/>
                                      </a:rPr>
                                      <m:t>3</m:t>
                                    </m:r>
                                  </m:sub>
                                </m:sSub>
                              </m:e>
                            </m:mr>
                          </m:m>
                        </m:e>
                      </m:d>
                    </m:oMath>
                  </m:oMathPara>
                </a14:m>
                <a:endParaRPr lang="en-GB" sz="4000" dirty="0">
                  <a:solidFill>
                    <a:schemeClr val="bg1"/>
                  </a:solidFill>
                </a:endParaRPr>
              </a:p>
              <a:p>
                <a:endParaRPr lang="en-US" sz="4000" dirty="0">
                  <a:solidFill>
                    <a:schemeClr val="bg1"/>
                  </a:solidFill>
                </a:endParaRPr>
              </a:p>
            </p:txBody>
          </p:sp>
        </mc:Choice>
        <mc:Fallback>
          <p:sp>
            <p:nvSpPr>
              <p:cNvPr id="6" name="TextBox 5">
                <a:extLst>
                  <a:ext uri="{FF2B5EF4-FFF2-40B4-BE49-F238E27FC236}">
                    <a16:creationId xmlns:a16="http://schemas.microsoft.com/office/drawing/2014/main" id="{4775EF12-0160-4437-3A43-E2E31484A216}"/>
                  </a:ext>
                </a:extLst>
              </p:cNvPr>
              <p:cNvSpPr txBox="1">
                <a:spLocks noRot="1" noChangeAspect="1" noMove="1" noResize="1" noEditPoints="1" noAdjustHandles="1" noChangeArrowheads="1" noChangeShapeType="1" noTextEdit="1"/>
              </p:cNvSpPr>
              <p:nvPr/>
            </p:nvSpPr>
            <p:spPr>
              <a:xfrm>
                <a:off x="2753739" y="2151932"/>
                <a:ext cx="5985589" cy="2409570"/>
              </a:xfrm>
              <a:prstGeom prst="rect">
                <a:avLst/>
              </a:prstGeom>
              <a:blipFill>
                <a:blip r:embed="rId2"/>
                <a:stretch>
                  <a:fillRect t="-10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B77CFDB-D003-1480-9D6A-6DAC0062E38F}"/>
                  </a:ext>
                </a:extLst>
              </p:cNvPr>
              <p:cNvSpPr txBox="1"/>
              <p:nvPr/>
            </p:nvSpPr>
            <p:spPr>
              <a:xfrm>
                <a:off x="772886" y="4561502"/>
                <a:ext cx="10646228" cy="18239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𝐴</m:t>
                          </m:r>
                        </m:e>
                      </m:d>
                      <m:r>
                        <a:rPr lang="en-GB" sz="4000" b="0" i="1" smtClean="0">
                          <a:solidFill>
                            <a:schemeClr val="bg1"/>
                          </a:solidFill>
                          <a:latin typeface="Cambria Math" panose="02040503050406030204" pitchFamily="18" charset="0"/>
                        </a:rPr>
                        <m:t>=</m:t>
                      </m:r>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m:t>
                          </m:r>
                        </m:sub>
                      </m:sSub>
                      <m:d>
                        <m:dPr>
                          <m:begChr m:val="["/>
                          <m:endChr m:val="]"/>
                          <m:ctrlPr>
                            <a:rPr lang="en-GB" sz="4000" i="1" smtClean="0">
                              <a:solidFill>
                                <a:schemeClr val="bg1"/>
                              </a:solidFill>
                              <a:latin typeface="Cambria Math" panose="02040503050406030204" pitchFamily="18" charset="0"/>
                            </a:rPr>
                          </m:ctrlPr>
                        </m:dPr>
                        <m:e>
                          <m:m>
                            <m:mPr>
                              <m:mcs>
                                <m:mc>
                                  <m:mcPr>
                                    <m:count m:val="2"/>
                                    <m:mcJc m:val="center"/>
                                  </m:mcPr>
                                </m:mc>
                              </m:mcs>
                              <m:ctrlPr>
                                <a:rPr lang="en-GB" sz="4000" i="1" smtClean="0">
                                  <a:solidFill>
                                    <a:schemeClr val="bg1"/>
                                  </a:solidFill>
                                  <a:latin typeface="Cambria Math" panose="02040503050406030204" pitchFamily="18" charset="0"/>
                                </a:rPr>
                              </m:ctrlPr>
                            </m:mP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3</m:t>
                                    </m:r>
                                  </m:sub>
                                </m:sSub>
                              </m:e>
                            </m:mr>
                          </m:m>
                        </m:e>
                      </m:d>
                      <m:r>
                        <a:rPr lang="en-GB" sz="4000" b="0" i="1" smtClean="0">
                          <a:solidFill>
                            <a:schemeClr val="bg1"/>
                          </a:solidFill>
                          <a:latin typeface="Cambria Math" panose="02040503050406030204" pitchFamily="18" charset="0"/>
                          <a:ea typeface="Cambria Math" panose="02040503050406030204" pitchFamily="18" charset="0"/>
                        </a:rPr>
                        <m:t> </m:t>
                      </m:r>
                      <m:r>
                        <a:rPr lang="en-GB" sz="4000" b="0" i="1" smtClean="0">
                          <a:solidFill>
                            <a:schemeClr val="bg1"/>
                          </a:solidFill>
                          <a:latin typeface="Cambria Math" panose="02040503050406030204" pitchFamily="18" charset="0"/>
                          <a:ea typeface="Cambria Math" panose="02040503050406030204" pitchFamily="18" charset="0"/>
                        </a:rPr>
                        <m:t>−</m:t>
                      </m:r>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1</m:t>
                          </m:r>
                        </m:sub>
                      </m:sSub>
                      <m:d>
                        <m:dPr>
                          <m:begChr m:val="["/>
                          <m:endChr m:val="]"/>
                          <m:ctrlPr>
                            <a:rPr lang="en-GB" sz="4000" i="1">
                              <a:solidFill>
                                <a:schemeClr val="bg1"/>
                              </a:solidFill>
                              <a:latin typeface="Cambria Math" panose="02040503050406030204" pitchFamily="18" charset="0"/>
                            </a:rPr>
                          </m:ctrlPr>
                        </m:dPr>
                        <m:e>
                          <m:m>
                            <m:mPr>
                              <m:mcs>
                                <m:mc>
                                  <m:mcPr>
                                    <m:count m:val="2"/>
                                    <m:mcJc m:val="center"/>
                                  </m:mcPr>
                                </m:mc>
                              </m:mcs>
                              <m:ctrlPr>
                                <a:rPr lang="en-GB" sz="4000" i="1">
                                  <a:solidFill>
                                    <a:schemeClr val="bg1"/>
                                  </a:solidFill>
                                  <a:latin typeface="Cambria Math" panose="02040503050406030204" pitchFamily="18" charset="0"/>
                                </a:rPr>
                              </m:ctrlPr>
                            </m:mP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3</m:t>
                                    </m:r>
                                  </m:sub>
                                </m:sSub>
                              </m:e>
                            </m:mr>
                          </m:m>
                        </m:e>
                      </m:d>
                      <m:r>
                        <a:rPr lang="en-GB" sz="4000" b="0" i="1" smtClean="0">
                          <a:solidFill>
                            <a:schemeClr val="bg1"/>
                          </a:solidFill>
                          <a:latin typeface="Cambria Math" panose="02040503050406030204" pitchFamily="18" charset="0"/>
                        </a:rPr>
                        <m:t>+</m:t>
                      </m:r>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1</m:t>
                          </m:r>
                        </m:sub>
                      </m:sSub>
                      <m:d>
                        <m:dPr>
                          <m:begChr m:val="["/>
                          <m:endChr m:val="]"/>
                          <m:ctrlPr>
                            <a:rPr lang="en-GB" sz="4000" i="1">
                              <a:solidFill>
                                <a:schemeClr val="bg1"/>
                              </a:solidFill>
                              <a:latin typeface="Cambria Math" panose="02040503050406030204" pitchFamily="18" charset="0"/>
                            </a:rPr>
                          </m:ctrlPr>
                        </m:dPr>
                        <m:e>
                          <m:m>
                            <m:mPr>
                              <m:mcs>
                                <m:mc>
                                  <m:mcPr>
                                    <m:count m:val="2"/>
                                    <m:mcJc m:val="center"/>
                                  </m:mcPr>
                                </m:mc>
                              </m:mcs>
                              <m:ctrlPr>
                                <a:rPr lang="en-GB" sz="4000" i="1">
                                  <a:solidFill>
                                    <a:schemeClr val="bg1"/>
                                  </a:solidFill>
                                  <a:latin typeface="Cambria Math" panose="02040503050406030204" pitchFamily="18" charset="0"/>
                                </a:rPr>
                              </m:ctrlPr>
                            </m:mPr>
                            <m:mr>
                              <m:e>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3</m:t>
                                    </m:r>
                                  </m:sub>
                                </m:sSub>
                              </m:e>
                            </m:mr>
                          </m:m>
                        </m:e>
                      </m:d>
                    </m:oMath>
                  </m:oMathPara>
                </a14:m>
                <a:endParaRPr lang="en-GB" sz="4000" dirty="0">
                  <a:solidFill>
                    <a:schemeClr val="bg1"/>
                  </a:solidFill>
                </a:endParaRPr>
              </a:p>
              <a:p>
                <a:endParaRPr lang="en-US" sz="4000" dirty="0">
                  <a:solidFill>
                    <a:schemeClr val="bg1"/>
                  </a:solidFill>
                </a:endParaRPr>
              </a:p>
            </p:txBody>
          </p:sp>
        </mc:Choice>
        <mc:Fallback>
          <p:sp>
            <p:nvSpPr>
              <p:cNvPr id="7" name="TextBox 6">
                <a:extLst>
                  <a:ext uri="{FF2B5EF4-FFF2-40B4-BE49-F238E27FC236}">
                    <a16:creationId xmlns:a16="http://schemas.microsoft.com/office/drawing/2014/main" id="{CB77CFDB-D003-1480-9D6A-6DAC0062E38F}"/>
                  </a:ext>
                </a:extLst>
              </p:cNvPr>
              <p:cNvSpPr txBox="1">
                <a:spLocks noRot="1" noChangeAspect="1" noMove="1" noResize="1" noEditPoints="1" noAdjustHandles="1" noChangeArrowheads="1" noChangeShapeType="1" noTextEdit="1"/>
              </p:cNvSpPr>
              <p:nvPr/>
            </p:nvSpPr>
            <p:spPr>
              <a:xfrm>
                <a:off x="772886" y="4561502"/>
                <a:ext cx="10646228" cy="1823961"/>
              </a:xfrm>
              <a:prstGeom prst="rect">
                <a:avLst/>
              </a:prstGeom>
              <a:blipFill>
                <a:blip r:embed="rId3"/>
                <a:stretch>
                  <a:fillRect t="-694"/>
                </a:stretch>
              </a:blipFill>
            </p:spPr>
            <p:txBody>
              <a:bodyPr/>
              <a:lstStyle/>
              <a:p>
                <a:r>
                  <a:rPr lang="en-US">
                    <a:noFill/>
                  </a:rPr>
                  <a:t> </a:t>
                </a:r>
              </a:p>
            </p:txBody>
          </p:sp>
        </mc:Fallback>
      </mc:AlternateContent>
    </p:spTree>
    <p:extLst>
      <p:ext uri="{BB962C8B-B14F-4D97-AF65-F5344CB8AC3E}">
        <p14:creationId xmlns:p14="http://schemas.microsoft.com/office/powerpoint/2010/main" val="4191201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E67A6-5576-1DA7-17DE-96089CB1F5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23CAF-D018-8BC0-C9FD-2FF2679042F8}"/>
              </a:ext>
            </a:extLst>
          </p:cNvPr>
          <p:cNvSpPr>
            <a:spLocks noGrp="1"/>
          </p:cNvSpPr>
          <p:nvPr>
            <p:ph type="title"/>
          </p:nvPr>
        </p:nvSpPr>
        <p:spPr/>
        <p:txBody>
          <a:bodyPr/>
          <a:lstStyle/>
          <a:p>
            <a:r>
              <a:rPr lang="en-US" dirty="0"/>
              <a:t>Determinant of a Matrix</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226BF62-242D-2B5D-8F48-A2EBC968FAAB}"/>
                  </a:ext>
                </a:extLst>
              </p:cNvPr>
              <p:cNvSpPr txBox="1"/>
              <p:nvPr/>
            </p:nvSpPr>
            <p:spPr>
              <a:xfrm>
                <a:off x="2753739" y="2151932"/>
                <a:ext cx="5985589" cy="24095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3"/>
                                    <m:mcJc m:val="center"/>
                                  </m:mcPr>
                                </m:mc>
                              </m:mcs>
                              <m:ctrlPr>
                                <a:rPr lang="en-US" sz="4000" i="1" smtClean="0">
                                  <a:solidFill>
                                    <a:schemeClr val="bg1"/>
                                  </a:solidFill>
                                  <a:latin typeface="Cambria Math" panose="02040503050406030204" pitchFamily="18" charset="0"/>
                                </a:rPr>
                              </m:ctrlPr>
                            </m:mPr>
                            <m:mr>
                              <m:e>
                                <m:sSub>
                                  <m:sSubPr>
                                    <m:ctrlPr>
                                      <a:rPr lang="en-GB" sz="4000" b="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1</m:t>
                                    </m:r>
                                  </m:sub>
                                </m:sSub>
                              </m:e>
                              <m:e>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1</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1</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b="0" i="1" smtClean="0">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b="0" i="1" smtClean="0">
                                        <a:solidFill>
                                          <a:schemeClr val="bg1"/>
                                        </a:solidFill>
                                        <a:latin typeface="Cambria Math" panose="02040503050406030204" pitchFamily="18" charset="0"/>
                                      </a:rPr>
                                      <m:t>3</m:t>
                                    </m:r>
                                  </m:sub>
                                </m:sSub>
                              </m:e>
                            </m:mr>
                          </m:m>
                        </m:e>
                      </m:d>
                    </m:oMath>
                  </m:oMathPara>
                </a14:m>
                <a:endParaRPr lang="en-GB" sz="4000" dirty="0">
                  <a:solidFill>
                    <a:schemeClr val="bg1"/>
                  </a:solidFill>
                </a:endParaRPr>
              </a:p>
              <a:p>
                <a:endParaRPr lang="en-US" sz="4000" dirty="0">
                  <a:solidFill>
                    <a:schemeClr val="bg1"/>
                  </a:solidFill>
                </a:endParaRPr>
              </a:p>
            </p:txBody>
          </p:sp>
        </mc:Choice>
        <mc:Fallback>
          <p:sp>
            <p:nvSpPr>
              <p:cNvPr id="6" name="TextBox 5">
                <a:extLst>
                  <a:ext uri="{FF2B5EF4-FFF2-40B4-BE49-F238E27FC236}">
                    <a16:creationId xmlns:a16="http://schemas.microsoft.com/office/drawing/2014/main" id="{E226BF62-242D-2B5D-8F48-A2EBC968FAAB}"/>
                  </a:ext>
                </a:extLst>
              </p:cNvPr>
              <p:cNvSpPr txBox="1">
                <a:spLocks noRot="1" noChangeAspect="1" noMove="1" noResize="1" noEditPoints="1" noAdjustHandles="1" noChangeArrowheads="1" noChangeShapeType="1" noTextEdit="1"/>
              </p:cNvSpPr>
              <p:nvPr/>
            </p:nvSpPr>
            <p:spPr>
              <a:xfrm>
                <a:off x="2753739" y="2151932"/>
                <a:ext cx="5985589" cy="2409570"/>
              </a:xfrm>
              <a:prstGeom prst="rect">
                <a:avLst/>
              </a:prstGeom>
              <a:blipFill>
                <a:blip r:embed="rId2"/>
                <a:stretch>
                  <a:fillRect t="-10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B14409B-750D-5A2F-CBD7-D39BECAE0B15}"/>
                  </a:ext>
                </a:extLst>
              </p:cNvPr>
              <p:cNvSpPr txBox="1"/>
              <p:nvPr/>
            </p:nvSpPr>
            <p:spPr>
              <a:xfrm>
                <a:off x="772886" y="4561502"/>
                <a:ext cx="10646228" cy="18239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𝐴</m:t>
                          </m:r>
                        </m:e>
                      </m:d>
                      <m:r>
                        <a:rPr lang="en-GB" sz="4000" b="0" i="1" smtClean="0">
                          <a:solidFill>
                            <a:schemeClr val="bg1"/>
                          </a:solidFill>
                          <a:latin typeface="Cambria Math" panose="02040503050406030204" pitchFamily="18" charset="0"/>
                        </a:rPr>
                        <m:t>=</m:t>
                      </m:r>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m:t>
                          </m:r>
                        </m:sub>
                      </m:sSub>
                      <m:d>
                        <m:dPr>
                          <m:begChr m:val="["/>
                          <m:endChr m:val="]"/>
                          <m:ctrlPr>
                            <a:rPr lang="en-GB" sz="4000" i="1" smtClean="0">
                              <a:solidFill>
                                <a:schemeClr val="bg1"/>
                              </a:solidFill>
                              <a:latin typeface="Cambria Math" panose="02040503050406030204" pitchFamily="18" charset="0"/>
                            </a:rPr>
                          </m:ctrlPr>
                        </m:dPr>
                        <m:e>
                          <m:m>
                            <m:mPr>
                              <m:mcs>
                                <m:mc>
                                  <m:mcPr>
                                    <m:count m:val="2"/>
                                    <m:mcJc m:val="center"/>
                                  </m:mcPr>
                                </m:mc>
                              </m:mcs>
                              <m:ctrlPr>
                                <a:rPr lang="en-GB" sz="4000" i="1" smtClean="0">
                                  <a:solidFill>
                                    <a:schemeClr val="bg1"/>
                                  </a:solidFill>
                                  <a:latin typeface="Cambria Math" panose="02040503050406030204" pitchFamily="18" charset="0"/>
                                </a:rPr>
                              </m:ctrlPr>
                            </m:mP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3</m:t>
                                    </m:r>
                                  </m:sub>
                                </m:sSub>
                              </m:e>
                            </m:mr>
                          </m:m>
                        </m:e>
                      </m:d>
                      <m:r>
                        <a:rPr lang="en-GB" sz="4000" b="0" i="1" smtClean="0">
                          <a:solidFill>
                            <a:schemeClr val="bg1"/>
                          </a:solidFill>
                          <a:latin typeface="Cambria Math" panose="02040503050406030204" pitchFamily="18" charset="0"/>
                          <a:ea typeface="Cambria Math" panose="02040503050406030204" pitchFamily="18" charset="0"/>
                        </a:rPr>
                        <m:t> −</m:t>
                      </m:r>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1</m:t>
                          </m:r>
                        </m:sub>
                      </m:sSub>
                      <m:d>
                        <m:dPr>
                          <m:begChr m:val="["/>
                          <m:endChr m:val="]"/>
                          <m:ctrlPr>
                            <a:rPr lang="en-GB" sz="4000" i="1">
                              <a:solidFill>
                                <a:schemeClr val="bg1"/>
                              </a:solidFill>
                              <a:latin typeface="Cambria Math" panose="02040503050406030204" pitchFamily="18" charset="0"/>
                            </a:rPr>
                          </m:ctrlPr>
                        </m:dPr>
                        <m:e>
                          <m:m>
                            <m:mPr>
                              <m:mcs>
                                <m:mc>
                                  <m:mcPr>
                                    <m:count m:val="2"/>
                                    <m:mcJc m:val="center"/>
                                  </m:mcPr>
                                </m:mc>
                              </m:mcs>
                              <m:ctrlPr>
                                <a:rPr lang="en-GB" sz="4000" i="1">
                                  <a:solidFill>
                                    <a:schemeClr val="bg1"/>
                                  </a:solidFill>
                                  <a:latin typeface="Cambria Math" panose="02040503050406030204" pitchFamily="18" charset="0"/>
                                </a:rPr>
                              </m:ctrlPr>
                            </m:mP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3</m:t>
                                    </m:r>
                                  </m:sub>
                                </m:sSub>
                              </m:e>
                            </m:mr>
                          </m:m>
                        </m:e>
                      </m:d>
                      <m:r>
                        <a:rPr lang="en-GB" sz="4000" b="0" i="1" smtClean="0">
                          <a:solidFill>
                            <a:schemeClr val="bg1"/>
                          </a:solidFill>
                          <a:latin typeface="Cambria Math" panose="02040503050406030204" pitchFamily="18" charset="0"/>
                        </a:rPr>
                        <m:t>+</m:t>
                      </m:r>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1</m:t>
                          </m:r>
                        </m:sub>
                      </m:sSub>
                      <m:d>
                        <m:dPr>
                          <m:begChr m:val="["/>
                          <m:endChr m:val="]"/>
                          <m:ctrlPr>
                            <a:rPr lang="en-GB" sz="4000" i="1">
                              <a:solidFill>
                                <a:schemeClr val="bg1"/>
                              </a:solidFill>
                              <a:latin typeface="Cambria Math" panose="02040503050406030204" pitchFamily="18" charset="0"/>
                            </a:rPr>
                          </m:ctrlPr>
                        </m:dPr>
                        <m:e>
                          <m:m>
                            <m:mPr>
                              <m:mcs>
                                <m:mc>
                                  <m:mcPr>
                                    <m:count m:val="2"/>
                                    <m:mcJc m:val="center"/>
                                  </m:mcPr>
                                </m:mc>
                              </m:mcs>
                              <m:ctrlPr>
                                <a:rPr lang="en-GB" sz="4000" i="1">
                                  <a:solidFill>
                                    <a:schemeClr val="bg1"/>
                                  </a:solidFill>
                                  <a:latin typeface="Cambria Math" panose="02040503050406030204" pitchFamily="18" charset="0"/>
                                </a:rPr>
                              </m:ctrlPr>
                            </m:mPr>
                            <m:mr>
                              <m:e>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3</m:t>
                                    </m:r>
                                  </m:sub>
                                </m:sSub>
                              </m:e>
                            </m:mr>
                          </m:m>
                        </m:e>
                      </m:d>
                    </m:oMath>
                  </m:oMathPara>
                </a14:m>
                <a:endParaRPr lang="en-GB" sz="4000" dirty="0">
                  <a:solidFill>
                    <a:schemeClr val="bg1"/>
                  </a:solidFill>
                </a:endParaRPr>
              </a:p>
              <a:p>
                <a:endParaRPr lang="en-US" sz="4000" dirty="0">
                  <a:solidFill>
                    <a:schemeClr val="bg1"/>
                  </a:solidFill>
                </a:endParaRPr>
              </a:p>
            </p:txBody>
          </p:sp>
        </mc:Choice>
        <mc:Fallback>
          <p:sp>
            <p:nvSpPr>
              <p:cNvPr id="7" name="TextBox 6">
                <a:extLst>
                  <a:ext uri="{FF2B5EF4-FFF2-40B4-BE49-F238E27FC236}">
                    <a16:creationId xmlns:a16="http://schemas.microsoft.com/office/drawing/2014/main" id="{1B14409B-750D-5A2F-CBD7-D39BECAE0B15}"/>
                  </a:ext>
                </a:extLst>
              </p:cNvPr>
              <p:cNvSpPr txBox="1">
                <a:spLocks noRot="1" noChangeAspect="1" noMove="1" noResize="1" noEditPoints="1" noAdjustHandles="1" noChangeArrowheads="1" noChangeShapeType="1" noTextEdit="1"/>
              </p:cNvSpPr>
              <p:nvPr/>
            </p:nvSpPr>
            <p:spPr>
              <a:xfrm>
                <a:off x="772886" y="4561502"/>
                <a:ext cx="10646228" cy="1823961"/>
              </a:xfrm>
              <a:prstGeom prst="rect">
                <a:avLst/>
              </a:prstGeom>
              <a:blipFill>
                <a:blip r:embed="rId3"/>
                <a:stretch>
                  <a:fillRect t="-69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C85BB3DA-ECC1-07FC-ACF3-F6420078074C}"/>
              </a:ext>
            </a:extLst>
          </p:cNvPr>
          <p:cNvSpPr/>
          <p:nvPr/>
        </p:nvSpPr>
        <p:spPr>
          <a:xfrm>
            <a:off x="5962261" y="2799184"/>
            <a:ext cx="1595535" cy="117565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1F01FF-EBBF-6156-3CE3-954463E79F9B}"/>
              </a:ext>
            </a:extLst>
          </p:cNvPr>
          <p:cNvSpPr/>
          <p:nvPr/>
        </p:nvSpPr>
        <p:spPr>
          <a:xfrm>
            <a:off x="5050971" y="2183921"/>
            <a:ext cx="556727" cy="5866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B440734-049C-3CF0-921A-3264C60085F0}"/>
              </a:ext>
            </a:extLst>
          </p:cNvPr>
          <p:cNvCxnSpPr>
            <a:cxnSpLocks/>
            <a:stCxn id="4" idx="3"/>
          </p:cNvCxnSpPr>
          <p:nvPr/>
        </p:nvCxnSpPr>
        <p:spPr>
          <a:xfrm>
            <a:off x="5607698" y="2477252"/>
            <a:ext cx="1950098"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648F960-B519-D548-6D18-78037E838C1A}"/>
              </a:ext>
            </a:extLst>
          </p:cNvPr>
          <p:cNvCxnSpPr>
            <a:cxnSpLocks/>
            <a:stCxn id="4" idx="2"/>
          </p:cNvCxnSpPr>
          <p:nvPr/>
        </p:nvCxnSpPr>
        <p:spPr>
          <a:xfrm>
            <a:off x="5329335" y="2770582"/>
            <a:ext cx="0" cy="1204259"/>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209891D5-78DC-5352-B4F0-760B9690AE27}"/>
              </a:ext>
            </a:extLst>
          </p:cNvPr>
          <p:cNvSpPr/>
          <p:nvPr/>
        </p:nvSpPr>
        <p:spPr>
          <a:xfrm>
            <a:off x="2394857" y="4886821"/>
            <a:ext cx="556727" cy="5866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3FD2DF-6B66-F564-98AA-DC21522D1911}"/>
              </a:ext>
            </a:extLst>
          </p:cNvPr>
          <p:cNvSpPr/>
          <p:nvPr/>
        </p:nvSpPr>
        <p:spPr>
          <a:xfrm>
            <a:off x="3023118" y="4560334"/>
            <a:ext cx="1844005" cy="117565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98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E7D64-7AF5-BABA-0D77-5F8CA40992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EE048-5F62-FA32-3F0A-231DA1B4B56C}"/>
              </a:ext>
            </a:extLst>
          </p:cNvPr>
          <p:cNvSpPr>
            <a:spLocks noGrp="1"/>
          </p:cNvSpPr>
          <p:nvPr>
            <p:ph type="title"/>
          </p:nvPr>
        </p:nvSpPr>
        <p:spPr/>
        <p:txBody>
          <a:bodyPr/>
          <a:lstStyle/>
          <a:p>
            <a:r>
              <a:rPr lang="en-US" dirty="0"/>
              <a:t>Notation of Matrices</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58C56B7-07CD-0C84-2EA6-243C31E69B9A}"/>
                  </a:ext>
                </a:extLst>
              </p:cNvPr>
              <p:cNvSpPr txBox="1">
                <a:spLocks/>
              </p:cNvSpPr>
              <p:nvPr/>
            </p:nvSpPr>
            <p:spPr>
              <a:xfrm>
                <a:off x="838200" y="2286869"/>
                <a:ext cx="4163008" cy="17159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If a matrix has m rows and n columns, then it will have </a:t>
                </a:r>
                <a14:m>
                  <m:oMath xmlns:m="http://schemas.openxmlformats.org/officeDocument/2006/math">
                    <m:r>
                      <a:rPr lang="en-PH" i="1" dirty="0" smtClean="0">
                        <a:latin typeface="Cambria Math" panose="02040503050406030204" pitchFamily="18" charset="0"/>
                      </a:rPr>
                      <m:t>𝑚</m:t>
                    </m:r>
                    <m:r>
                      <a:rPr lang="en-PH" i="1" dirty="0" smtClean="0">
                        <a:latin typeface="Cambria Math" panose="02040503050406030204" pitchFamily="18" charset="0"/>
                      </a:rPr>
                      <m:t> × </m:t>
                    </m:r>
                    <m:r>
                      <a:rPr lang="en-PH" i="1" dirty="0" smtClean="0">
                        <a:latin typeface="Cambria Math" panose="02040503050406030204" pitchFamily="18" charset="0"/>
                      </a:rPr>
                      <m:t>𝑛</m:t>
                    </m:r>
                  </m:oMath>
                </a14:m>
                <a:r>
                  <a:rPr lang="en-PH" dirty="0"/>
                  <a:t>  elements</a:t>
                </a:r>
                <a:endParaRPr lang="en-US" dirty="0"/>
              </a:p>
            </p:txBody>
          </p:sp>
        </mc:Choice>
        <mc:Fallback xmlns="">
          <p:sp>
            <p:nvSpPr>
              <p:cNvPr id="22" name="Content Placeholder 2">
                <a:extLst>
                  <a:ext uri="{FF2B5EF4-FFF2-40B4-BE49-F238E27FC236}">
                    <a16:creationId xmlns:a16="http://schemas.microsoft.com/office/drawing/2014/main" id="{558C56B7-07CD-0C84-2EA6-243C31E69B9A}"/>
                  </a:ext>
                </a:extLst>
              </p:cNvPr>
              <p:cNvSpPr txBox="1">
                <a:spLocks noRot="1" noChangeAspect="1" noMove="1" noResize="1" noEditPoints="1" noAdjustHandles="1" noChangeArrowheads="1" noChangeShapeType="1" noTextEdit="1"/>
              </p:cNvSpPr>
              <p:nvPr/>
            </p:nvSpPr>
            <p:spPr>
              <a:xfrm>
                <a:off x="838200" y="2286869"/>
                <a:ext cx="4163008" cy="1715964"/>
              </a:xfrm>
              <a:prstGeom prst="rect">
                <a:avLst/>
              </a:prstGeom>
              <a:blipFill>
                <a:blip r:embed="rId2"/>
                <a:stretch>
                  <a:fillRect l="-3049" t="-6618" r="-45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D73515-23B6-955C-3925-42F15A45C6D0}"/>
                  </a:ext>
                </a:extLst>
              </p:cNvPr>
              <p:cNvSpPr txBox="1"/>
              <p:nvPr/>
            </p:nvSpPr>
            <p:spPr>
              <a:xfrm>
                <a:off x="5463072" y="2216254"/>
                <a:ext cx="5985589" cy="29930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eqArr>
                            <m:eqArrPr>
                              <m:ctrlPr>
                                <a:rPr lang="en-US" sz="4000" i="1">
                                  <a:solidFill>
                                    <a:schemeClr val="bg1"/>
                                  </a:solidFill>
                                  <a:latin typeface="Cambria Math" panose="02040503050406030204" pitchFamily="18" charset="0"/>
                                </a:rPr>
                              </m:ctrlPr>
                            </m:eqArrPr>
                            <m:e>
                              <m:m>
                                <m:mPr>
                                  <m:mcs>
                                    <m:mc>
                                      <m:mcPr>
                                        <m:count m:val="2"/>
                                        <m:mcJc m:val="center"/>
                                      </m:mcPr>
                                    </m:mc>
                                  </m:mcs>
                                  <m:ctrlPr>
                                    <a:rPr lang="en-US" sz="4000" i="1">
                                      <a:solidFill>
                                        <a:schemeClr val="bg1"/>
                                      </a:solidFill>
                                      <a:latin typeface="Cambria Math" panose="02040503050406030204" pitchFamily="18" charset="0"/>
                                    </a:rPr>
                                  </m:ctrlPr>
                                </m:mP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11</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m:t>
                                        </m:r>
                                        <m:r>
                                          <a:rPr lang="en-GB" sz="4000" b="0" i="1" smtClean="0">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r>
                                          <a:rPr lang="en-GB" sz="4000" i="1">
                                            <a:solidFill>
                                              <a:schemeClr val="bg1"/>
                                            </a:solidFill>
                                            <a:latin typeface="Cambria Math" panose="02040503050406030204" pitchFamily="18" charset="0"/>
                                          </a:rPr>
                                          <m:t>1</m:t>
                                        </m:r>
                                      </m:sub>
                                    </m:sSub>
                                  </m:e>
                                  <m:e>
                                    <m:sSub>
                                      <m:sSubPr>
                                        <m:ctrlPr>
                                          <a:rPr lang="en-GB" sz="4000" i="1" smtClean="0">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22</m:t>
                                        </m:r>
                                      </m:sub>
                                    </m:sSub>
                                  </m:e>
                                </m:mr>
                              </m:m>
                              <m:r>
                                <a:rPr lang="en-GB" sz="4000" i="1">
                                  <a:solidFill>
                                    <a:schemeClr val="bg1"/>
                                  </a:solidFill>
                                  <a:latin typeface="Cambria Math" panose="02040503050406030204" pitchFamily="18" charset="0"/>
                                </a:rPr>
                                <m:t>   </m:t>
                              </m:r>
                              <m:m>
                                <m:mPr>
                                  <m:mcs>
                                    <m:mc>
                                      <m:mcPr>
                                        <m:count m:val="2"/>
                                        <m:mcJc m:val="center"/>
                                      </m:mcPr>
                                    </m:mc>
                                  </m:mcs>
                                  <m:ctrlPr>
                                    <a:rPr lang="en-US"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m:t>
                                        </m:r>
                                        <m:r>
                                          <a:rPr lang="en-GB" sz="4000" b="0" i="1" smtClean="0">
                                            <a:solidFill>
                                              <a:schemeClr val="bg1"/>
                                            </a:solidFill>
                                            <a:latin typeface="Cambria Math" panose="02040503050406030204" pitchFamily="18" charset="0"/>
                                          </a:rPr>
                                          <m:t>𝑛</m:t>
                                        </m:r>
                                      </m:sub>
                                    </m:sSub>
                                  </m:e>
                                </m:mr>
                                <m:mr>
                                  <m:e>
                                    <m:r>
                                      <a:rPr lang="en-GB" sz="4000" b="0" i="1" smtClean="0">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𝑛</m:t>
                                        </m:r>
                                      </m:sub>
                                    </m:sSub>
                                  </m:e>
                                </m:mr>
                              </m:m>
                            </m:e>
                            <m:e>
                              <m:m>
                                <m:mPr>
                                  <m:mcs>
                                    <m:mc>
                                      <m:mcPr>
                                        <m:count m:val="2"/>
                                        <m:mcJc m:val="center"/>
                                      </m:mcPr>
                                    </m:mc>
                                  </m:mcs>
                                  <m:ctrlPr>
                                    <a:rPr lang="en-US" sz="4000" i="1">
                                      <a:solidFill>
                                        <a:schemeClr val="bg1"/>
                                      </a:solidFill>
                                      <a:latin typeface="Cambria Math" panose="02040503050406030204" pitchFamily="18" charset="0"/>
                                    </a:rPr>
                                  </m:ctrlPr>
                                </m:mPr>
                                <m:mr>
                                  <m:e>
                                    <m:eqArr>
                                      <m:eqArrPr>
                                        <m:ctrlPr>
                                          <a:rPr lang="en-GB" sz="4000" b="0" i="1" smtClean="0">
                                            <a:solidFill>
                                              <a:schemeClr val="bg1"/>
                                            </a:solidFill>
                                            <a:latin typeface="Cambria Math" panose="02040503050406030204" pitchFamily="18" charset="0"/>
                                          </a:rPr>
                                        </m:ctrlPr>
                                      </m:eqArrPr>
                                      <m:e>
                                        <m:r>
                                          <a:rPr lang="en-GB" sz="4000" b="0" i="1" smtClean="0">
                                            <a:solidFill>
                                              <a:schemeClr val="bg1"/>
                                            </a:solidFill>
                                            <a:latin typeface="Cambria Math" panose="02040503050406030204" pitchFamily="18" charset="0"/>
                                          </a:rPr>
                                          <m:t>.</m:t>
                                        </m:r>
                                      </m:e>
                                      <m:e>
                                        <m:r>
                                          <a:rPr lang="en-GB" sz="4000" b="0" i="1" smtClean="0">
                                            <a:solidFill>
                                              <a:schemeClr val="bg1"/>
                                            </a:solidFill>
                                            <a:latin typeface="Cambria Math" panose="02040503050406030204" pitchFamily="18" charset="0"/>
                                          </a:rPr>
                                          <m:t>.</m:t>
                                        </m:r>
                                      </m:e>
                                    </m:eqArr>
                                  </m:e>
                                  <m:e>
                                    <m:eqArr>
                                      <m:eqArrPr>
                                        <m:ctrlPr>
                                          <a:rPr lang="en-GB" sz="4000" b="0" i="1" smtClean="0">
                                            <a:solidFill>
                                              <a:schemeClr val="bg1"/>
                                            </a:solidFill>
                                            <a:latin typeface="Cambria Math" panose="02040503050406030204" pitchFamily="18" charset="0"/>
                                          </a:rPr>
                                        </m:ctrlPr>
                                      </m:eqArrPr>
                                      <m:e>
                                        <m:r>
                                          <a:rPr lang="en-GB" sz="4000" b="0" i="1" smtClean="0">
                                            <a:solidFill>
                                              <a:schemeClr val="bg1"/>
                                            </a:solidFill>
                                            <a:latin typeface="Cambria Math" panose="02040503050406030204" pitchFamily="18" charset="0"/>
                                          </a:rPr>
                                          <m:t>.</m:t>
                                        </m:r>
                                      </m:e>
                                      <m:e>
                                        <m:r>
                                          <a:rPr lang="en-GB" sz="4000" b="0" i="1" smtClean="0">
                                            <a:solidFill>
                                              <a:schemeClr val="bg1"/>
                                            </a:solidFill>
                                            <a:latin typeface="Cambria Math" panose="02040503050406030204" pitchFamily="18" charset="0"/>
                                          </a:rPr>
                                          <m:t>.</m:t>
                                        </m:r>
                                      </m:e>
                                    </m:eqArr>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𝑚</m:t>
                                        </m:r>
                                        <m:r>
                                          <a:rPr lang="en-GB" sz="4000" i="1">
                                            <a:solidFill>
                                              <a:schemeClr val="bg1"/>
                                            </a:solidFill>
                                            <a:latin typeface="Cambria Math" panose="02040503050406030204" pitchFamily="18" charset="0"/>
                                          </a:rPr>
                                          <m:t>1</m:t>
                                        </m:r>
                                      </m:sub>
                                    </m:sSub>
                                  </m:e>
                                  <m:e>
                                    <m:sSub>
                                      <m:sSubPr>
                                        <m:ctrlPr>
                                          <a:rPr lang="en-GB" sz="4000" i="1" smtClean="0">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𝑚</m:t>
                                        </m:r>
                                        <m:r>
                                          <a:rPr lang="en-GB" sz="4000" b="0" i="1" smtClean="0">
                                            <a:solidFill>
                                              <a:schemeClr val="bg1"/>
                                            </a:solidFill>
                                            <a:latin typeface="Cambria Math" panose="02040503050406030204" pitchFamily="18" charset="0"/>
                                          </a:rPr>
                                          <m:t>2</m:t>
                                        </m:r>
                                      </m:sub>
                                    </m:sSub>
                                  </m:e>
                                </m:mr>
                              </m:m>
                              <m:r>
                                <a:rPr lang="en-GB" sz="4000" i="1">
                                  <a:solidFill>
                                    <a:schemeClr val="bg1"/>
                                  </a:solidFill>
                                  <a:latin typeface="Cambria Math" panose="02040503050406030204" pitchFamily="18" charset="0"/>
                                </a:rPr>
                                <m:t>   </m:t>
                              </m:r>
                              <m:m>
                                <m:mPr>
                                  <m:mcs>
                                    <m:mc>
                                      <m:mcPr>
                                        <m:count m:val="2"/>
                                        <m:mcJc m:val="center"/>
                                      </m:mcPr>
                                    </m:mc>
                                  </m:mcs>
                                  <m:ctrlPr>
                                    <a:rPr lang="en-US" sz="4000" i="1" smtClean="0">
                                      <a:solidFill>
                                        <a:schemeClr val="bg1"/>
                                      </a:solidFill>
                                      <a:latin typeface="Cambria Math" panose="02040503050406030204" pitchFamily="18" charset="0"/>
                                    </a:rPr>
                                  </m:ctrlPr>
                                </m:mPr>
                                <m:mr>
                                  <m:e>
                                    <m:r>
                                      <m:rPr>
                                        <m:brk m:alnAt="7"/>
                                      </m:rPr>
                                      <a:rPr lang="en-GB" sz="4000" i="1">
                                        <a:solidFill>
                                          <a:schemeClr val="bg1"/>
                                        </a:solidFill>
                                        <a:latin typeface="Cambria Math" panose="02040503050406030204" pitchFamily="18" charset="0"/>
                                      </a:rPr>
                                      <m:t>.</m:t>
                                    </m:r>
                                    <m:r>
                                      <a:rPr lang="en-GB" sz="4000" i="1">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3</m:t>
                                        </m:r>
                                        <m:r>
                                          <a:rPr lang="en-GB" sz="4000" b="0" i="1" smtClean="0">
                                            <a:solidFill>
                                              <a:schemeClr val="bg1"/>
                                            </a:solidFill>
                                            <a:latin typeface="Cambria Math" panose="02040503050406030204" pitchFamily="18" charset="0"/>
                                          </a:rPr>
                                          <m:t>𝑛</m:t>
                                        </m:r>
                                      </m:sub>
                                    </m:sSub>
                                  </m:e>
                                </m:mr>
                                <m:mr>
                                  <m:e>
                                    <m:r>
                                      <a:rPr lang="en-GB" sz="4000" i="1">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𝑚𝑛</m:t>
                                        </m:r>
                                      </m:sub>
                                    </m:sSub>
                                  </m:e>
                                </m:mr>
                              </m:m>
                            </m:e>
                          </m:eqArr>
                        </m:e>
                      </m:d>
                    </m:oMath>
                  </m:oMathPara>
                </a14:m>
                <a:endParaRPr lang="en-GB" sz="4000" dirty="0">
                  <a:solidFill>
                    <a:schemeClr val="bg1"/>
                  </a:solidFill>
                </a:endParaRPr>
              </a:p>
              <a:p>
                <a:endParaRPr lang="en-US" sz="4000" dirty="0">
                  <a:solidFill>
                    <a:schemeClr val="bg1"/>
                  </a:solidFill>
                </a:endParaRPr>
              </a:p>
            </p:txBody>
          </p:sp>
        </mc:Choice>
        <mc:Fallback xmlns="">
          <p:sp>
            <p:nvSpPr>
              <p:cNvPr id="4" name="TextBox 3">
                <a:extLst>
                  <a:ext uri="{FF2B5EF4-FFF2-40B4-BE49-F238E27FC236}">
                    <a16:creationId xmlns:a16="http://schemas.microsoft.com/office/drawing/2014/main" id="{1AD73515-23B6-955C-3925-42F15A45C6D0}"/>
                  </a:ext>
                </a:extLst>
              </p:cNvPr>
              <p:cNvSpPr txBox="1">
                <a:spLocks noRot="1" noChangeAspect="1" noMove="1" noResize="1" noEditPoints="1" noAdjustHandles="1" noChangeArrowheads="1" noChangeShapeType="1" noTextEdit="1"/>
              </p:cNvSpPr>
              <p:nvPr/>
            </p:nvSpPr>
            <p:spPr>
              <a:xfrm>
                <a:off x="5463072" y="2216254"/>
                <a:ext cx="5985589" cy="2993063"/>
              </a:xfrm>
              <a:prstGeom prst="rect">
                <a:avLst/>
              </a:prstGeom>
              <a:blipFill>
                <a:blip r:embed="rId3"/>
                <a:stretch>
                  <a:fillRect l="-1483"/>
                </a:stretch>
              </a:blipFill>
            </p:spPr>
            <p:txBody>
              <a:bodyPr/>
              <a:lstStyle/>
              <a:p>
                <a:r>
                  <a:rPr lang="en-US">
                    <a:noFill/>
                  </a:rPr>
                  <a:t> </a:t>
                </a:r>
              </a:p>
            </p:txBody>
          </p:sp>
        </mc:Fallback>
      </mc:AlternateContent>
    </p:spTree>
    <p:extLst>
      <p:ext uri="{BB962C8B-B14F-4D97-AF65-F5344CB8AC3E}">
        <p14:creationId xmlns:p14="http://schemas.microsoft.com/office/powerpoint/2010/main" val="1450769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3E68E-114E-2134-25FA-1FD4D82D7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F477E-B8E6-710B-8912-BE9D0E918FCD}"/>
              </a:ext>
            </a:extLst>
          </p:cNvPr>
          <p:cNvSpPr>
            <a:spLocks noGrp="1"/>
          </p:cNvSpPr>
          <p:nvPr>
            <p:ph type="title"/>
          </p:nvPr>
        </p:nvSpPr>
        <p:spPr/>
        <p:txBody>
          <a:bodyPr/>
          <a:lstStyle/>
          <a:p>
            <a:r>
              <a:rPr lang="en-US" dirty="0"/>
              <a:t>Determinant of a Matrix</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1D46B52-E929-9F97-668A-4908CA194EA1}"/>
                  </a:ext>
                </a:extLst>
              </p:cNvPr>
              <p:cNvSpPr txBox="1"/>
              <p:nvPr/>
            </p:nvSpPr>
            <p:spPr>
              <a:xfrm>
                <a:off x="2753739" y="2151932"/>
                <a:ext cx="5985589" cy="24095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3"/>
                                    <m:mcJc m:val="center"/>
                                  </m:mcPr>
                                </m:mc>
                              </m:mcs>
                              <m:ctrlPr>
                                <a:rPr lang="en-US" sz="4000" i="1" smtClean="0">
                                  <a:solidFill>
                                    <a:schemeClr val="bg1"/>
                                  </a:solidFill>
                                  <a:latin typeface="Cambria Math" panose="02040503050406030204" pitchFamily="18" charset="0"/>
                                </a:rPr>
                              </m:ctrlPr>
                            </m:mPr>
                            <m:mr>
                              <m:e>
                                <m:sSub>
                                  <m:sSubPr>
                                    <m:ctrlPr>
                                      <a:rPr lang="en-GB" sz="4000" b="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1</m:t>
                                    </m:r>
                                  </m:sub>
                                </m:sSub>
                              </m:e>
                              <m:e>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1</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1</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b="0" i="1" smtClean="0">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b="0" i="1" smtClean="0">
                                        <a:solidFill>
                                          <a:schemeClr val="bg1"/>
                                        </a:solidFill>
                                        <a:latin typeface="Cambria Math" panose="02040503050406030204" pitchFamily="18" charset="0"/>
                                      </a:rPr>
                                      <m:t>3</m:t>
                                    </m:r>
                                  </m:sub>
                                </m:sSub>
                              </m:e>
                            </m:mr>
                          </m:m>
                        </m:e>
                      </m:d>
                    </m:oMath>
                  </m:oMathPara>
                </a14:m>
                <a:endParaRPr lang="en-GB" sz="4000" dirty="0">
                  <a:solidFill>
                    <a:schemeClr val="bg1"/>
                  </a:solidFill>
                </a:endParaRPr>
              </a:p>
              <a:p>
                <a:endParaRPr lang="en-US" sz="4000" dirty="0">
                  <a:solidFill>
                    <a:schemeClr val="bg1"/>
                  </a:solidFill>
                </a:endParaRPr>
              </a:p>
            </p:txBody>
          </p:sp>
        </mc:Choice>
        <mc:Fallback>
          <p:sp>
            <p:nvSpPr>
              <p:cNvPr id="6" name="TextBox 5">
                <a:extLst>
                  <a:ext uri="{FF2B5EF4-FFF2-40B4-BE49-F238E27FC236}">
                    <a16:creationId xmlns:a16="http://schemas.microsoft.com/office/drawing/2014/main" id="{81D46B52-E929-9F97-668A-4908CA194EA1}"/>
                  </a:ext>
                </a:extLst>
              </p:cNvPr>
              <p:cNvSpPr txBox="1">
                <a:spLocks noRot="1" noChangeAspect="1" noMove="1" noResize="1" noEditPoints="1" noAdjustHandles="1" noChangeArrowheads="1" noChangeShapeType="1" noTextEdit="1"/>
              </p:cNvSpPr>
              <p:nvPr/>
            </p:nvSpPr>
            <p:spPr>
              <a:xfrm>
                <a:off x="2753739" y="2151932"/>
                <a:ext cx="5985589" cy="2409570"/>
              </a:xfrm>
              <a:prstGeom prst="rect">
                <a:avLst/>
              </a:prstGeom>
              <a:blipFill>
                <a:blip r:embed="rId2"/>
                <a:stretch>
                  <a:fillRect t="-10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8B17188-8A17-AEED-29AC-27D33A8C67C1}"/>
                  </a:ext>
                </a:extLst>
              </p:cNvPr>
              <p:cNvSpPr txBox="1"/>
              <p:nvPr/>
            </p:nvSpPr>
            <p:spPr>
              <a:xfrm>
                <a:off x="772886" y="4561502"/>
                <a:ext cx="10646228" cy="18239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𝐴</m:t>
                          </m:r>
                        </m:e>
                      </m:d>
                      <m:r>
                        <a:rPr lang="en-GB" sz="4000" b="0" i="1" smtClean="0">
                          <a:solidFill>
                            <a:schemeClr val="bg1"/>
                          </a:solidFill>
                          <a:latin typeface="Cambria Math" panose="02040503050406030204" pitchFamily="18" charset="0"/>
                        </a:rPr>
                        <m:t>=</m:t>
                      </m:r>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m:t>
                          </m:r>
                        </m:sub>
                      </m:sSub>
                      <m:d>
                        <m:dPr>
                          <m:begChr m:val="["/>
                          <m:endChr m:val="]"/>
                          <m:ctrlPr>
                            <a:rPr lang="en-GB" sz="4000" i="1" smtClean="0">
                              <a:solidFill>
                                <a:schemeClr val="bg1"/>
                              </a:solidFill>
                              <a:latin typeface="Cambria Math" panose="02040503050406030204" pitchFamily="18" charset="0"/>
                            </a:rPr>
                          </m:ctrlPr>
                        </m:dPr>
                        <m:e>
                          <m:m>
                            <m:mPr>
                              <m:mcs>
                                <m:mc>
                                  <m:mcPr>
                                    <m:count m:val="2"/>
                                    <m:mcJc m:val="center"/>
                                  </m:mcPr>
                                </m:mc>
                              </m:mcs>
                              <m:ctrlPr>
                                <a:rPr lang="en-GB" sz="4000" i="1" smtClean="0">
                                  <a:solidFill>
                                    <a:schemeClr val="bg1"/>
                                  </a:solidFill>
                                  <a:latin typeface="Cambria Math" panose="02040503050406030204" pitchFamily="18" charset="0"/>
                                </a:rPr>
                              </m:ctrlPr>
                            </m:mP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3</m:t>
                                    </m:r>
                                  </m:sub>
                                </m:sSub>
                              </m:e>
                            </m:mr>
                          </m:m>
                        </m:e>
                      </m:d>
                      <m:r>
                        <a:rPr lang="en-GB" sz="4000" b="0" i="1" smtClean="0">
                          <a:solidFill>
                            <a:schemeClr val="bg1"/>
                          </a:solidFill>
                          <a:latin typeface="Cambria Math" panose="02040503050406030204" pitchFamily="18" charset="0"/>
                          <a:ea typeface="Cambria Math" panose="02040503050406030204" pitchFamily="18" charset="0"/>
                        </a:rPr>
                        <m:t> −</m:t>
                      </m:r>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1</m:t>
                          </m:r>
                        </m:sub>
                      </m:sSub>
                      <m:d>
                        <m:dPr>
                          <m:begChr m:val="["/>
                          <m:endChr m:val="]"/>
                          <m:ctrlPr>
                            <a:rPr lang="en-GB" sz="4000" i="1">
                              <a:solidFill>
                                <a:schemeClr val="bg1"/>
                              </a:solidFill>
                              <a:latin typeface="Cambria Math" panose="02040503050406030204" pitchFamily="18" charset="0"/>
                            </a:rPr>
                          </m:ctrlPr>
                        </m:dPr>
                        <m:e>
                          <m:m>
                            <m:mPr>
                              <m:mcs>
                                <m:mc>
                                  <m:mcPr>
                                    <m:count m:val="2"/>
                                    <m:mcJc m:val="center"/>
                                  </m:mcPr>
                                </m:mc>
                              </m:mcs>
                              <m:ctrlPr>
                                <a:rPr lang="en-GB" sz="4000" i="1">
                                  <a:solidFill>
                                    <a:schemeClr val="bg1"/>
                                  </a:solidFill>
                                  <a:latin typeface="Cambria Math" panose="02040503050406030204" pitchFamily="18" charset="0"/>
                                </a:rPr>
                              </m:ctrlPr>
                            </m:mP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3</m:t>
                                    </m:r>
                                  </m:sub>
                                </m:sSub>
                              </m:e>
                            </m:mr>
                          </m:m>
                        </m:e>
                      </m:d>
                      <m:r>
                        <a:rPr lang="en-GB" sz="4000" b="0" i="1" smtClean="0">
                          <a:solidFill>
                            <a:schemeClr val="bg1"/>
                          </a:solidFill>
                          <a:latin typeface="Cambria Math" panose="02040503050406030204" pitchFamily="18" charset="0"/>
                        </a:rPr>
                        <m:t>+</m:t>
                      </m:r>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1</m:t>
                          </m:r>
                        </m:sub>
                      </m:sSub>
                      <m:d>
                        <m:dPr>
                          <m:begChr m:val="["/>
                          <m:endChr m:val="]"/>
                          <m:ctrlPr>
                            <a:rPr lang="en-GB" sz="4000" i="1">
                              <a:solidFill>
                                <a:schemeClr val="bg1"/>
                              </a:solidFill>
                              <a:latin typeface="Cambria Math" panose="02040503050406030204" pitchFamily="18" charset="0"/>
                            </a:rPr>
                          </m:ctrlPr>
                        </m:dPr>
                        <m:e>
                          <m:m>
                            <m:mPr>
                              <m:mcs>
                                <m:mc>
                                  <m:mcPr>
                                    <m:count m:val="2"/>
                                    <m:mcJc m:val="center"/>
                                  </m:mcPr>
                                </m:mc>
                              </m:mcs>
                              <m:ctrlPr>
                                <a:rPr lang="en-GB" sz="4000" i="1">
                                  <a:solidFill>
                                    <a:schemeClr val="bg1"/>
                                  </a:solidFill>
                                  <a:latin typeface="Cambria Math" panose="02040503050406030204" pitchFamily="18" charset="0"/>
                                </a:rPr>
                              </m:ctrlPr>
                            </m:mPr>
                            <m:mr>
                              <m:e>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3</m:t>
                                    </m:r>
                                  </m:sub>
                                </m:sSub>
                              </m:e>
                            </m:mr>
                          </m:m>
                        </m:e>
                      </m:d>
                    </m:oMath>
                  </m:oMathPara>
                </a14:m>
                <a:endParaRPr lang="en-GB" sz="4000" dirty="0">
                  <a:solidFill>
                    <a:schemeClr val="bg1"/>
                  </a:solidFill>
                </a:endParaRPr>
              </a:p>
              <a:p>
                <a:endParaRPr lang="en-US" sz="4000" dirty="0">
                  <a:solidFill>
                    <a:schemeClr val="bg1"/>
                  </a:solidFill>
                </a:endParaRPr>
              </a:p>
            </p:txBody>
          </p:sp>
        </mc:Choice>
        <mc:Fallback>
          <p:sp>
            <p:nvSpPr>
              <p:cNvPr id="7" name="TextBox 6">
                <a:extLst>
                  <a:ext uri="{FF2B5EF4-FFF2-40B4-BE49-F238E27FC236}">
                    <a16:creationId xmlns:a16="http://schemas.microsoft.com/office/drawing/2014/main" id="{18B17188-8A17-AEED-29AC-27D33A8C67C1}"/>
                  </a:ext>
                </a:extLst>
              </p:cNvPr>
              <p:cNvSpPr txBox="1">
                <a:spLocks noRot="1" noChangeAspect="1" noMove="1" noResize="1" noEditPoints="1" noAdjustHandles="1" noChangeArrowheads="1" noChangeShapeType="1" noTextEdit="1"/>
              </p:cNvSpPr>
              <p:nvPr/>
            </p:nvSpPr>
            <p:spPr>
              <a:xfrm>
                <a:off x="772886" y="4561502"/>
                <a:ext cx="10646228" cy="1823961"/>
              </a:xfrm>
              <a:prstGeom prst="rect">
                <a:avLst/>
              </a:prstGeom>
              <a:blipFill>
                <a:blip r:embed="rId3"/>
                <a:stretch>
                  <a:fillRect t="-69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2E4B85D-9C8A-B29F-B2BA-4A3F9AD87330}"/>
              </a:ext>
            </a:extLst>
          </p:cNvPr>
          <p:cNvSpPr/>
          <p:nvPr/>
        </p:nvSpPr>
        <p:spPr>
          <a:xfrm>
            <a:off x="5057193" y="2799184"/>
            <a:ext cx="550506" cy="117565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055BC72-B095-D52C-0386-4C670D6F426D}"/>
              </a:ext>
            </a:extLst>
          </p:cNvPr>
          <p:cNvSpPr/>
          <p:nvPr/>
        </p:nvSpPr>
        <p:spPr>
          <a:xfrm>
            <a:off x="6096000" y="2183921"/>
            <a:ext cx="556727" cy="5866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AA89771-D169-8501-5E0A-DB827FC6B8AC}"/>
              </a:ext>
            </a:extLst>
          </p:cNvPr>
          <p:cNvCxnSpPr>
            <a:cxnSpLocks/>
            <a:stCxn id="4" idx="3"/>
          </p:cNvCxnSpPr>
          <p:nvPr/>
        </p:nvCxnSpPr>
        <p:spPr>
          <a:xfrm>
            <a:off x="6652727" y="2477252"/>
            <a:ext cx="905069"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9C1AC86-F4FA-586F-5CAB-A47BE4666CB7}"/>
              </a:ext>
            </a:extLst>
          </p:cNvPr>
          <p:cNvCxnSpPr>
            <a:cxnSpLocks/>
            <a:stCxn id="4" idx="2"/>
          </p:cNvCxnSpPr>
          <p:nvPr/>
        </p:nvCxnSpPr>
        <p:spPr>
          <a:xfrm>
            <a:off x="6374364" y="2770582"/>
            <a:ext cx="0" cy="1204259"/>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30685E7-F9E5-F1E5-54C0-3B9D10B9FADD}"/>
              </a:ext>
            </a:extLst>
          </p:cNvPr>
          <p:cNvSpPr/>
          <p:nvPr/>
        </p:nvSpPr>
        <p:spPr>
          <a:xfrm>
            <a:off x="5607698" y="4901123"/>
            <a:ext cx="556727" cy="5866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E8A1615-C84D-F35E-4F7E-D75A6BE7340F}"/>
              </a:ext>
            </a:extLst>
          </p:cNvPr>
          <p:cNvSpPr/>
          <p:nvPr/>
        </p:nvSpPr>
        <p:spPr>
          <a:xfrm>
            <a:off x="6235959" y="4574636"/>
            <a:ext cx="1844005" cy="117565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A09A893-BA0D-3C1C-0638-032C1FD4DBE0}"/>
              </a:ext>
            </a:extLst>
          </p:cNvPr>
          <p:cNvCxnSpPr>
            <a:cxnSpLocks/>
            <a:endCxn id="4" idx="1"/>
          </p:cNvCxnSpPr>
          <p:nvPr/>
        </p:nvCxnSpPr>
        <p:spPr>
          <a:xfrm>
            <a:off x="5097799" y="2473863"/>
            <a:ext cx="998201" cy="3389"/>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185E07FD-401E-D8D0-7D3D-0A0ED4710B3F}"/>
              </a:ext>
            </a:extLst>
          </p:cNvPr>
          <p:cNvSpPr/>
          <p:nvPr/>
        </p:nvSpPr>
        <p:spPr>
          <a:xfrm>
            <a:off x="7038046" y="2799184"/>
            <a:ext cx="550506" cy="117565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963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3E9B6-A9E2-3F4C-B377-FD0D1822F2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A260E1-CFB2-2F87-DCB4-91AF795BEB94}"/>
              </a:ext>
            </a:extLst>
          </p:cNvPr>
          <p:cNvSpPr>
            <a:spLocks noGrp="1"/>
          </p:cNvSpPr>
          <p:nvPr>
            <p:ph type="title"/>
          </p:nvPr>
        </p:nvSpPr>
        <p:spPr/>
        <p:txBody>
          <a:bodyPr/>
          <a:lstStyle/>
          <a:p>
            <a:r>
              <a:rPr lang="en-US" dirty="0"/>
              <a:t>Determinant of a Matrix</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B668604-556F-009F-511F-2FAC827B292C}"/>
                  </a:ext>
                </a:extLst>
              </p:cNvPr>
              <p:cNvSpPr txBox="1"/>
              <p:nvPr/>
            </p:nvSpPr>
            <p:spPr>
              <a:xfrm>
                <a:off x="2753739" y="2151932"/>
                <a:ext cx="5985589" cy="24095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3"/>
                                    <m:mcJc m:val="center"/>
                                  </m:mcPr>
                                </m:mc>
                              </m:mcs>
                              <m:ctrlPr>
                                <a:rPr lang="en-US" sz="4000" i="1" smtClean="0">
                                  <a:solidFill>
                                    <a:schemeClr val="bg1"/>
                                  </a:solidFill>
                                  <a:latin typeface="Cambria Math" panose="02040503050406030204" pitchFamily="18" charset="0"/>
                                </a:rPr>
                              </m:ctrlPr>
                            </m:mPr>
                            <m:mr>
                              <m:e>
                                <m:sSub>
                                  <m:sSubPr>
                                    <m:ctrlPr>
                                      <a:rPr lang="en-GB" sz="4000" b="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1</m:t>
                                    </m:r>
                                  </m:sub>
                                </m:sSub>
                              </m:e>
                              <m:e>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1</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1</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b="0" i="1" smtClean="0">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b="0" i="1" smtClean="0">
                                        <a:solidFill>
                                          <a:schemeClr val="bg1"/>
                                        </a:solidFill>
                                        <a:latin typeface="Cambria Math" panose="02040503050406030204" pitchFamily="18" charset="0"/>
                                      </a:rPr>
                                      <m:t>3</m:t>
                                    </m:r>
                                  </m:sub>
                                </m:sSub>
                              </m:e>
                            </m:mr>
                          </m:m>
                        </m:e>
                      </m:d>
                    </m:oMath>
                  </m:oMathPara>
                </a14:m>
                <a:endParaRPr lang="en-GB" sz="4000" dirty="0">
                  <a:solidFill>
                    <a:schemeClr val="bg1"/>
                  </a:solidFill>
                </a:endParaRPr>
              </a:p>
              <a:p>
                <a:endParaRPr lang="en-US" sz="4000" dirty="0">
                  <a:solidFill>
                    <a:schemeClr val="bg1"/>
                  </a:solidFill>
                </a:endParaRPr>
              </a:p>
            </p:txBody>
          </p:sp>
        </mc:Choice>
        <mc:Fallback>
          <p:sp>
            <p:nvSpPr>
              <p:cNvPr id="6" name="TextBox 5">
                <a:extLst>
                  <a:ext uri="{FF2B5EF4-FFF2-40B4-BE49-F238E27FC236}">
                    <a16:creationId xmlns:a16="http://schemas.microsoft.com/office/drawing/2014/main" id="{7B668604-556F-009F-511F-2FAC827B292C}"/>
                  </a:ext>
                </a:extLst>
              </p:cNvPr>
              <p:cNvSpPr txBox="1">
                <a:spLocks noRot="1" noChangeAspect="1" noMove="1" noResize="1" noEditPoints="1" noAdjustHandles="1" noChangeArrowheads="1" noChangeShapeType="1" noTextEdit="1"/>
              </p:cNvSpPr>
              <p:nvPr/>
            </p:nvSpPr>
            <p:spPr>
              <a:xfrm>
                <a:off x="2753739" y="2151932"/>
                <a:ext cx="5985589" cy="2409570"/>
              </a:xfrm>
              <a:prstGeom prst="rect">
                <a:avLst/>
              </a:prstGeom>
              <a:blipFill>
                <a:blip r:embed="rId2"/>
                <a:stretch>
                  <a:fillRect t="-10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F9E9EE5-57C3-2E6F-0F1B-11449D32DF0F}"/>
                  </a:ext>
                </a:extLst>
              </p:cNvPr>
              <p:cNvSpPr txBox="1"/>
              <p:nvPr/>
            </p:nvSpPr>
            <p:spPr>
              <a:xfrm>
                <a:off x="772886" y="4561502"/>
                <a:ext cx="10646228" cy="18239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𝐴</m:t>
                          </m:r>
                        </m:e>
                      </m:d>
                      <m:r>
                        <a:rPr lang="en-GB" sz="4000" b="0" i="1" smtClean="0">
                          <a:solidFill>
                            <a:schemeClr val="bg1"/>
                          </a:solidFill>
                          <a:latin typeface="Cambria Math" panose="02040503050406030204" pitchFamily="18" charset="0"/>
                        </a:rPr>
                        <m:t>=</m:t>
                      </m:r>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m:t>
                          </m:r>
                        </m:sub>
                      </m:sSub>
                      <m:d>
                        <m:dPr>
                          <m:begChr m:val="["/>
                          <m:endChr m:val="]"/>
                          <m:ctrlPr>
                            <a:rPr lang="en-GB" sz="4000" i="1" smtClean="0">
                              <a:solidFill>
                                <a:schemeClr val="bg1"/>
                              </a:solidFill>
                              <a:latin typeface="Cambria Math" panose="02040503050406030204" pitchFamily="18" charset="0"/>
                            </a:rPr>
                          </m:ctrlPr>
                        </m:dPr>
                        <m:e>
                          <m:m>
                            <m:mPr>
                              <m:mcs>
                                <m:mc>
                                  <m:mcPr>
                                    <m:count m:val="2"/>
                                    <m:mcJc m:val="center"/>
                                  </m:mcPr>
                                </m:mc>
                              </m:mcs>
                              <m:ctrlPr>
                                <a:rPr lang="en-GB" sz="4000" i="1" smtClean="0">
                                  <a:solidFill>
                                    <a:schemeClr val="bg1"/>
                                  </a:solidFill>
                                  <a:latin typeface="Cambria Math" panose="02040503050406030204" pitchFamily="18" charset="0"/>
                                </a:rPr>
                              </m:ctrlPr>
                            </m:mP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3</m:t>
                                    </m:r>
                                  </m:sub>
                                </m:sSub>
                              </m:e>
                            </m:mr>
                          </m:m>
                        </m:e>
                      </m:d>
                      <m:r>
                        <a:rPr lang="en-GB" sz="4000" b="0" i="1" smtClean="0">
                          <a:solidFill>
                            <a:schemeClr val="bg1"/>
                          </a:solidFill>
                          <a:latin typeface="Cambria Math" panose="02040503050406030204" pitchFamily="18" charset="0"/>
                          <a:ea typeface="Cambria Math" panose="02040503050406030204" pitchFamily="18" charset="0"/>
                        </a:rPr>
                        <m:t> −</m:t>
                      </m:r>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1</m:t>
                          </m:r>
                        </m:sub>
                      </m:sSub>
                      <m:d>
                        <m:dPr>
                          <m:begChr m:val="["/>
                          <m:endChr m:val="]"/>
                          <m:ctrlPr>
                            <a:rPr lang="en-GB" sz="4000" i="1">
                              <a:solidFill>
                                <a:schemeClr val="bg1"/>
                              </a:solidFill>
                              <a:latin typeface="Cambria Math" panose="02040503050406030204" pitchFamily="18" charset="0"/>
                            </a:rPr>
                          </m:ctrlPr>
                        </m:dPr>
                        <m:e>
                          <m:m>
                            <m:mPr>
                              <m:mcs>
                                <m:mc>
                                  <m:mcPr>
                                    <m:count m:val="2"/>
                                    <m:mcJc m:val="center"/>
                                  </m:mcPr>
                                </m:mc>
                              </m:mcs>
                              <m:ctrlPr>
                                <a:rPr lang="en-GB" sz="4000" i="1">
                                  <a:solidFill>
                                    <a:schemeClr val="bg1"/>
                                  </a:solidFill>
                                  <a:latin typeface="Cambria Math" panose="02040503050406030204" pitchFamily="18" charset="0"/>
                                </a:rPr>
                              </m:ctrlPr>
                            </m:mP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3</m:t>
                                    </m:r>
                                  </m:sub>
                                </m:sSub>
                              </m:e>
                            </m:mr>
                          </m:m>
                        </m:e>
                      </m:d>
                      <m:r>
                        <a:rPr lang="en-GB" sz="4000" b="0" i="1" smtClean="0">
                          <a:solidFill>
                            <a:schemeClr val="bg1"/>
                          </a:solidFill>
                          <a:latin typeface="Cambria Math" panose="02040503050406030204" pitchFamily="18" charset="0"/>
                        </a:rPr>
                        <m:t>+</m:t>
                      </m:r>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𝑐</m:t>
                          </m:r>
                        </m:e>
                        <m:sub>
                          <m:r>
                            <a:rPr lang="en-GB" sz="4000" i="1">
                              <a:solidFill>
                                <a:schemeClr val="bg1"/>
                              </a:solidFill>
                              <a:latin typeface="Cambria Math" panose="02040503050406030204" pitchFamily="18" charset="0"/>
                            </a:rPr>
                            <m:t>1</m:t>
                          </m:r>
                        </m:sub>
                      </m:sSub>
                      <m:d>
                        <m:dPr>
                          <m:begChr m:val="["/>
                          <m:endChr m:val="]"/>
                          <m:ctrlPr>
                            <a:rPr lang="en-GB" sz="4000" i="1">
                              <a:solidFill>
                                <a:schemeClr val="bg1"/>
                              </a:solidFill>
                              <a:latin typeface="Cambria Math" panose="02040503050406030204" pitchFamily="18" charset="0"/>
                            </a:rPr>
                          </m:ctrlPr>
                        </m:dPr>
                        <m:e>
                          <m:m>
                            <m:mPr>
                              <m:mcs>
                                <m:mc>
                                  <m:mcPr>
                                    <m:count m:val="2"/>
                                    <m:mcJc m:val="center"/>
                                  </m:mcPr>
                                </m:mc>
                              </m:mcs>
                              <m:ctrlPr>
                                <a:rPr lang="en-GB" sz="4000" i="1">
                                  <a:solidFill>
                                    <a:schemeClr val="bg1"/>
                                  </a:solidFill>
                                  <a:latin typeface="Cambria Math" panose="02040503050406030204" pitchFamily="18" charset="0"/>
                                </a:rPr>
                              </m:ctrlPr>
                            </m:mPr>
                            <m:mr>
                              <m:e>
                                <m:sSub>
                                  <m:sSubPr>
                                    <m:ctrlPr>
                                      <a:rPr lang="en-GB" sz="4000" i="1" smtClean="0">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2</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3</m:t>
                                    </m:r>
                                  </m:sub>
                                </m:sSub>
                              </m:e>
                              <m:e>
                                <m:sSub>
                                  <m:sSubPr>
                                    <m:ctrlPr>
                                      <a:rPr lang="en-GB" sz="4000" i="1">
                                        <a:solidFill>
                                          <a:schemeClr val="bg1"/>
                                        </a:solidFill>
                                        <a:latin typeface="Cambria Math" panose="02040503050406030204" pitchFamily="18" charset="0"/>
                                      </a:rPr>
                                    </m:ctrlPr>
                                  </m:sSubPr>
                                  <m:e>
                                    <m:r>
                                      <a:rPr lang="en-GB" sz="4000" b="0" i="1" smtClean="0">
                                        <a:solidFill>
                                          <a:schemeClr val="bg1"/>
                                        </a:solidFill>
                                        <a:latin typeface="Cambria Math" panose="02040503050406030204" pitchFamily="18" charset="0"/>
                                      </a:rPr>
                                      <m:t>𝑏</m:t>
                                    </m:r>
                                  </m:e>
                                  <m:sub>
                                    <m:r>
                                      <a:rPr lang="en-GB" sz="4000" i="1">
                                        <a:solidFill>
                                          <a:schemeClr val="bg1"/>
                                        </a:solidFill>
                                        <a:latin typeface="Cambria Math" panose="02040503050406030204" pitchFamily="18" charset="0"/>
                                      </a:rPr>
                                      <m:t>3</m:t>
                                    </m:r>
                                  </m:sub>
                                </m:sSub>
                              </m:e>
                            </m:mr>
                          </m:m>
                        </m:e>
                      </m:d>
                    </m:oMath>
                  </m:oMathPara>
                </a14:m>
                <a:endParaRPr lang="en-GB" sz="4000" dirty="0">
                  <a:solidFill>
                    <a:schemeClr val="bg1"/>
                  </a:solidFill>
                </a:endParaRPr>
              </a:p>
              <a:p>
                <a:endParaRPr lang="en-US" sz="4000" dirty="0">
                  <a:solidFill>
                    <a:schemeClr val="bg1"/>
                  </a:solidFill>
                </a:endParaRPr>
              </a:p>
            </p:txBody>
          </p:sp>
        </mc:Choice>
        <mc:Fallback>
          <p:sp>
            <p:nvSpPr>
              <p:cNvPr id="7" name="TextBox 6">
                <a:extLst>
                  <a:ext uri="{FF2B5EF4-FFF2-40B4-BE49-F238E27FC236}">
                    <a16:creationId xmlns:a16="http://schemas.microsoft.com/office/drawing/2014/main" id="{8F9E9EE5-57C3-2E6F-0F1B-11449D32DF0F}"/>
                  </a:ext>
                </a:extLst>
              </p:cNvPr>
              <p:cNvSpPr txBox="1">
                <a:spLocks noRot="1" noChangeAspect="1" noMove="1" noResize="1" noEditPoints="1" noAdjustHandles="1" noChangeArrowheads="1" noChangeShapeType="1" noTextEdit="1"/>
              </p:cNvSpPr>
              <p:nvPr/>
            </p:nvSpPr>
            <p:spPr>
              <a:xfrm>
                <a:off x="772886" y="4561502"/>
                <a:ext cx="10646228" cy="1823961"/>
              </a:xfrm>
              <a:prstGeom prst="rect">
                <a:avLst/>
              </a:prstGeom>
              <a:blipFill>
                <a:blip r:embed="rId3"/>
                <a:stretch>
                  <a:fillRect t="-69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711254D-A96B-E038-202A-DCA445ADBD77}"/>
              </a:ext>
            </a:extLst>
          </p:cNvPr>
          <p:cNvSpPr/>
          <p:nvPr/>
        </p:nvSpPr>
        <p:spPr>
          <a:xfrm>
            <a:off x="5057193" y="2799184"/>
            <a:ext cx="1698170" cy="117565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C2255D5-2256-D60B-1553-96734F480F2E}"/>
              </a:ext>
            </a:extLst>
          </p:cNvPr>
          <p:cNvSpPr/>
          <p:nvPr/>
        </p:nvSpPr>
        <p:spPr>
          <a:xfrm>
            <a:off x="7010400" y="2183921"/>
            <a:ext cx="556727" cy="5866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0344127D-AF2C-1470-2CDD-36B7D5E8C3A3}"/>
              </a:ext>
            </a:extLst>
          </p:cNvPr>
          <p:cNvCxnSpPr>
            <a:cxnSpLocks/>
            <a:stCxn id="4" idx="2"/>
          </p:cNvCxnSpPr>
          <p:nvPr/>
        </p:nvCxnSpPr>
        <p:spPr>
          <a:xfrm>
            <a:off x="7288764" y="2770582"/>
            <a:ext cx="0" cy="1204259"/>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47AF39E7-4296-69D3-23E4-5D16F0D98AF9}"/>
              </a:ext>
            </a:extLst>
          </p:cNvPr>
          <p:cNvSpPr/>
          <p:nvPr/>
        </p:nvSpPr>
        <p:spPr>
          <a:xfrm>
            <a:off x="8556172" y="4901123"/>
            <a:ext cx="556727" cy="5866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0617131-B319-0918-F9D5-5C4A6007AEFD}"/>
              </a:ext>
            </a:extLst>
          </p:cNvPr>
          <p:cNvSpPr/>
          <p:nvPr/>
        </p:nvSpPr>
        <p:spPr>
          <a:xfrm>
            <a:off x="9184433" y="4574636"/>
            <a:ext cx="1844005" cy="117565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74090A92-5292-03AA-5E5A-89E4ED3ABA53}"/>
              </a:ext>
            </a:extLst>
          </p:cNvPr>
          <p:cNvCxnSpPr>
            <a:cxnSpLocks/>
            <a:endCxn id="4" idx="1"/>
          </p:cNvCxnSpPr>
          <p:nvPr/>
        </p:nvCxnSpPr>
        <p:spPr>
          <a:xfrm>
            <a:off x="5057193" y="2473863"/>
            <a:ext cx="1953207" cy="3389"/>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6422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7F7D3-8335-033B-0A6E-48A9F99340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8FD182-C159-7509-F975-6F140486227F}"/>
              </a:ext>
            </a:extLst>
          </p:cNvPr>
          <p:cNvSpPr>
            <a:spLocks noGrp="1"/>
          </p:cNvSpPr>
          <p:nvPr>
            <p:ph type="title"/>
          </p:nvPr>
        </p:nvSpPr>
        <p:spPr/>
        <p:txBody>
          <a:bodyPr/>
          <a:lstStyle/>
          <a:p>
            <a:r>
              <a:rPr lang="en-US" dirty="0"/>
              <a:t>Determinant of a Matrix</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214FDED-F032-7049-A8EA-DDED1E13F6F7}"/>
                  </a:ext>
                </a:extLst>
              </p:cNvPr>
              <p:cNvSpPr txBox="1"/>
              <p:nvPr/>
            </p:nvSpPr>
            <p:spPr>
              <a:xfrm>
                <a:off x="2753739" y="2151932"/>
                <a:ext cx="5985589" cy="22433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3"/>
                                    <m:mcJc m:val="center"/>
                                  </m:mcPr>
                                </m:mc>
                              </m:mcs>
                              <m:ctrlPr>
                                <a:rPr lang="en-US"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4</m:t>
                                </m:r>
                              </m:e>
                              <m:e>
                                <m:r>
                                  <a:rPr lang="en-GB" sz="400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3</m:t>
                                </m:r>
                              </m:e>
                            </m:mr>
                            <m:mr>
                              <m:e>
                                <m:r>
                                  <a:rPr lang="en-GB" sz="400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7</m:t>
                                </m:r>
                              </m:e>
                              <m:e>
                                <m:r>
                                  <a:rPr lang="en-GB" sz="4000" i="1" smtClean="0">
                                    <a:solidFill>
                                      <a:schemeClr val="bg1"/>
                                    </a:solidFill>
                                    <a:latin typeface="Cambria Math" panose="02040503050406030204" pitchFamily="18" charset="0"/>
                                  </a:rPr>
                                  <m:t>6</m:t>
                                </m:r>
                              </m:e>
                            </m:mr>
                            <m:mr>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1</m:t>
                                </m:r>
                              </m:e>
                              <m:e>
                                <m:r>
                                  <a:rPr lang="en-GB" sz="4000" i="1" smtClean="0">
                                    <a:solidFill>
                                      <a:schemeClr val="bg1"/>
                                    </a:solidFill>
                                    <a:latin typeface="Cambria Math" panose="02040503050406030204" pitchFamily="18" charset="0"/>
                                  </a:rPr>
                                  <m:t>9</m:t>
                                </m:r>
                              </m:e>
                            </m:mr>
                          </m:m>
                        </m:e>
                      </m:d>
                    </m:oMath>
                  </m:oMathPara>
                </a14:m>
                <a:endParaRPr lang="en-GB" sz="4000" dirty="0">
                  <a:solidFill>
                    <a:schemeClr val="bg1"/>
                  </a:solidFill>
                </a:endParaRPr>
              </a:p>
              <a:p>
                <a:endParaRPr lang="en-US" sz="4000" dirty="0">
                  <a:solidFill>
                    <a:schemeClr val="bg1"/>
                  </a:solidFill>
                </a:endParaRPr>
              </a:p>
            </p:txBody>
          </p:sp>
        </mc:Choice>
        <mc:Fallback>
          <p:sp>
            <p:nvSpPr>
              <p:cNvPr id="6" name="TextBox 5">
                <a:extLst>
                  <a:ext uri="{FF2B5EF4-FFF2-40B4-BE49-F238E27FC236}">
                    <a16:creationId xmlns:a16="http://schemas.microsoft.com/office/drawing/2014/main" id="{5214FDED-F032-7049-A8EA-DDED1E13F6F7}"/>
                  </a:ext>
                </a:extLst>
              </p:cNvPr>
              <p:cNvSpPr txBox="1">
                <a:spLocks noRot="1" noChangeAspect="1" noMove="1" noResize="1" noEditPoints="1" noAdjustHandles="1" noChangeArrowheads="1" noChangeShapeType="1" noTextEdit="1"/>
              </p:cNvSpPr>
              <p:nvPr/>
            </p:nvSpPr>
            <p:spPr>
              <a:xfrm>
                <a:off x="2753739" y="2151932"/>
                <a:ext cx="5985589" cy="2243371"/>
              </a:xfrm>
              <a:prstGeom prst="rect">
                <a:avLst/>
              </a:prstGeom>
              <a:blipFill>
                <a:blip r:embed="rId2"/>
                <a:stretch>
                  <a:fillRect t="-5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70FFCE0-AE58-8E49-904C-903AEC3A2AC7}"/>
                  </a:ext>
                </a:extLst>
              </p:cNvPr>
              <p:cNvSpPr txBox="1"/>
              <p:nvPr/>
            </p:nvSpPr>
            <p:spPr>
              <a:xfrm>
                <a:off x="772886" y="4561502"/>
                <a:ext cx="10646228" cy="16544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4000" b="0" i="1" smtClean="0">
                              <a:solidFill>
                                <a:schemeClr val="bg1"/>
                              </a:solidFill>
                              <a:latin typeface="Cambria Math" panose="02040503050406030204" pitchFamily="18" charset="0"/>
                            </a:rPr>
                          </m:ctrlPr>
                        </m:dPr>
                        <m:e>
                          <m:r>
                            <a:rPr lang="en-GB" sz="4000" b="0" i="1" smtClean="0">
                              <a:solidFill>
                                <a:schemeClr val="bg1"/>
                              </a:solidFill>
                              <a:latin typeface="Cambria Math" panose="02040503050406030204" pitchFamily="18" charset="0"/>
                            </a:rPr>
                            <m:t>𝐴</m:t>
                          </m:r>
                        </m:e>
                      </m:d>
                      <m: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2</m:t>
                      </m:r>
                      <m:d>
                        <m:dPr>
                          <m:begChr m:val="["/>
                          <m:endChr m:val="]"/>
                          <m:ctrlPr>
                            <a:rPr lang="en-GB" sz="4000" i="1" smtClean="0">
                              <a:solidFill>
                                <a:schemeClr val="bg1"/>
                              </a:solidFill>
                              <a:latin typeface="Cambria Math" panose="02040503050406030204" pitchFamily="18" charset="0"/>
                            </a:rPr>
                          </m:ctrlPr>
                        </m:dPr>
                        <m:e>
                          <m:m>
                            <m:mPr>
                              <m:mcs>
                                <m:mc>
                                  <m:mcPr>
                                    <m:count m:val="2"/>
                                    <m:mcJc m:val="center"/>
                                  </m:mcPr>
                                </m:mc>
                              </m:mcs>
                              <m:ctrlPr>
                                <a:rPr lang="en-GB"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7</m:t>
                                </m:r>
                              </m:e>
                              <m:e>
                                <m:r>
                                  <a:rPr lang="en-GB" sz="4000" b="0" i="1" smtClean="0">
                                    <a:solidFill>
                                      <a:schemeClr val="bg1"/>
                                    </a:solidFill>
                                    <a:latin typeface="Cambria Math" panose="02040503050406030204" pitchFamily="18" charset="0"/>
                                  </a:rPr>
                                  <m:t>6</m:t>
                                </m:r>
                              </m:e>
                            </m:mr>
                            <m:mr>
                              <m:e>
                                <m:r>
                                  <a:rPr lang="en-GB" sz="4000" b="0" i="1" smtClean="0">
                                    <a:solidFill>
                                      <a:schemeClr val="bg1"/>
                                    </a:solidFill>
                                    <a:latin typeface="Cambria Math" panose="02040503050406030204" pitchFamily="18" charset="0"/>
                                  </a:rPr>
                                  <m:t>1</m:t>
                                </m:r>
                              </m:e>
                              <m:e>
                                <m:r>
                                  <a:rPr lang="en-GB" sz="4000" b="0" i="1" smtClean="0">
                                    <a:solidFill>
                                      <a:schemeClr val="bg1"/>
                                    </a:solidFill>
                                    <a:latin typeface="Cambria Math" panose="02040503050406030204" pitchFamily="18" charset="0"/>
                                  </a:rPr>
                                  <m:t>9</m:t>
                                </m:r>
                              </m:e>
                            </m:mr>
                          </m:m>
                        </m:e>
                      </m:d>
                      <m:r>
                        <a:rPr lang="en-GB" sz="4000" b="0" i="1" smtClean="0">
                          <a:solidFill>
                            <a:schemeClr val="bg1"/>
                          </a:solidFill>
                          <a:latin typeface="Cambria Math" panose="02040503050406030204" pitchFamily="18" charset="0"/>
                          <a:ea typeface="Cambria Math" panose="02040503050406030204" pitchFamily="18" charset="0"/>
                        </a:rPr>
                        <m:t> −</m:t>
                      </m:r>
                      <m:r>
                        <a:rPr lang="en-GB" sz="4000" i="1" smtClean="0">
                          <a:solidFill>
                            <a:schemeClr val="bg1"/>
                          </a:solidFill>
                          <a:latin typeface="Cambria Math" panose="02040503050406030204" pitchFamily="18" charset="0"/>
                        </a:rPr>
                        <m:t>4</m:t>
                      </m:r>
                      <m:d>
                        <m:dPr>
                          <m:begChr m:val="["/>
                          <m:endChr m:val="]"/>
                          <m:ctrlPr>
                            <a:rPr lang="en-GB" sz="4000" i="1">
                              <a:solidFill>
                                <a:schemeClr val="bg1"/>
                              </a:solidFill>
                              <a:latin typeface="Cambria Math" panose="02040503050406030204" pitchFamily="18" charset="0"/>
                            </a:rPr>
                          </m:ctrlPr>
                        </m:dPr>
                        <m:e>
                          <m:m>
                            <m:mPr>
                              <m:mcs>
                                <m:mc>
                                  <m:mcPr>
                                    <m:count m:val="2"/>
                                    <m:mcJc m:val="center"/>
                                  </m:mcPr>
                                </m:mc>
                              </m:mcs>
                              <m:ctrlPr>
                                <a:rPr lang="en-GB" sz="4000" i="1">
                                  <a:solidFill>
                                    <a:schemeClr val="bg1"/>
                                  </a:solidFill>
                                  <a:latin typeface="Cambria Math" panose="02040503050406030204" pitchFamily="18" charset="0"/>
                                </a:rPr>
                              </m:ctrlPr>
                            </m:mPr>
                            <m:mr>
                              <m:e>
                                <m:r>
                                  <a:rPr lang="en-GB" sz="400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6</m:t>
                                </m:r>
                              </m:e>
                            </m:mr>
                            <m:mr>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9</m:t>
                                </m:r>
                              </m:e>
                            </m:mr>
                          </m:m>
                        </m:e>
                      </m:d>
                      <m: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(−3)</m:t>
                      </m:r>
                      <m:d>
                        <m:dPr>
                          <m:begChr m:val="["/>
                          <m:endChr m:val="]"/>
                          <m:ctrlPr>
                            <a:rPr lang="en-GB" sz="4000" i="1">
                              <a:solidFill>
                                <a:schemeClr val="bg1"/>
                              </a:solidFill>
                              <a:latin typeface="Cambria Math" panose="02040503050406030204" pitchFamily="18" charset="0"/>
                            </a:rPr>
                          </m:ctrlPr>
                        </m:dPr>
                        <m:e>
                          <m:m>
                            <m:mPr>
                              <m:mcs>
                                <m:mc>
                                  <m:mcPr>
                                    <m:count m:val="2"/>
                                    <m:mcJc m:val="center"/>
                                  </m:mcPr>
                                </m:mc>
                              </m:mcs>
                              <m:ctrlPr>
                                <a:rPr lang="en-GB"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5</m:t>
                                </m:r>
                              </m:e>
                              <m:e>
                                <m:r>
                                  <a:rPr lang="en-GB" sz="4000" i="1" smtClean="0">
                                    <a:solidFill>
                                      <a:schemeClr val="bg1"/>
                                    </a:solidFill>
                                    <a:latin typeface="Cambria Math" panose="02040503050406030204" pitchFamily="18" charset="0"/>
                                  </a:rPr>
                                  <m:t>7</m:t>
                                </m:r>
                              </m:e>
                            </m:mr>
                            <m:mr>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1</m:t>
                                </m:r>
                              </m:e>
                            </m:mr>
                          </m:m>
                        </m:e>
                      </m:d>
                    </m:oMath>
                  </m:oMathPara>
                </a14:m>
                <a:endParaRPr lang="en-GB" sz="4000" dirty="0">
                  <a:solidFill>
                    <a:schemeClr val="bg1"/>
                  </a:solidFill>
                </a:endParaRPr>
              </a:p>
              <a:p>
                <a:endParaRPr lang="en-US" sz="4000" dirty="0">
                  <a:solidFill>
                    <a:schemeClr val="bg1"/>
                  </a:solidFill>
                </a:endParaRPr>
              </a:p>
            </p:txBody>
          </p:sp>
        </mc:Choice>
        <mc:Fallback>
          <p:sp>
            <p:nvSpPr>
              <p:cNvPr id="7" name="TextBox 6">
                <a:extLst>
                  <a:ext uri="{FF2B5EF4-FFF2-40B4-BE49-F238E27FC236}">
                    <a16:creationId xmlns:a16="http://schemas.microsoft.com/office/drawing/2014/main" id="{570FFCE0-AE58-8E49-904C-903AEC3A2AC7}"/>
                  </a:ext>
                </a:extLst>
              </p:cNvPr>
              <p:cNvSpPr txBox="1">
                <a:spLocks noRot="1" noChangeAspect="1" noMove="1" noResize="1" noEditPoints="1" noAdjustHandles="1" noChangeArrowheads="1" noChangeShapeType="1" noTextEdit="1"/>
              </p:cNvSpPr>
              <p:nvPr/>
            </p:nvSpPr>
            <p:spPr>
              <a:xfrm>
                <a:off x="772886" y="4561502"/>
                <a:ext cx="10646228" cy="1654492"/>
              </a:xfrm>
              <a:prstGeom prst="rect">
                <a:avLst/>
              </a:prstGeom>
              <a:blipFill>
                <a:blip r:embed="rId3"/>
                <a:stretch>
                  <a:fillRect t="-763"/>
                </a:stretch>
              </a:blipFill>
            </p:spPr>
            <p:txBody>
              <a:bodyPr/>
              <a:lstStyle/>
              <a:p>
                <a:r>
                  <a:rPr lang="en-US">
                    <a:noFill/>
                  </a:rPr>
                  <a:t> </a:t>
                </a:r>
              </a:p>
            </p:txBody>
          </p:sp>
        </mc:Fallback>
      </mc:AlternateContent>
    </p:spTree>
    <p:extLst>
      <p:ext uri="{BB962C8B-B14F-4D97-AF65-F5344CB8AC3E}">
        <p14:creationId xmlns:p14="http://schemas.microsoft.com/office/powerpoint/2010/main" val="17710471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727C1-5065-5571-7C75-62562E416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80388F-0669-B040-4001-746C48600246}"/>
              </a:ext>
            </a:extLst>
          </p:cNvPr>
          <p:cNvSpPr>
            <a:spLocks noGrp="1"/>
          </p:cNvSpPr>
          <p:nvPr>
            <p:ph type="title"/>
          </p:nvPr>
        </p:nvSpPr>
        <p:spPr/>
        <p:txBody>
          <a:bodyPr/>
          <a:lstStyle/>
          <a:p>
            <a:r>
              <a:rPr lang="en-US" dirty="0"/>
              <a:t>Determinant of a Matrix</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5580D9F-DD0E-C49C-67B2-5437CC18EF59}"/>
                  </a:ext>
                </a:extLst>
              </p:cNvPr>
              <p:cNvSpPr txBox="1"/>
              <p:nvPr/>
            </p:nvSpPr>
            <p:spPr>
              <a:xfrm>
                <a:off x="2753739" y="2151932"/>
                <a:ext cx="5985589" cy="22433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m>
                            <m:mPr>
                              <m:mcs>
                                <m:mc>
                                  <m:mcPr>
                                    <m:count m:val="3"/>
                                    <m:mcJc m:val="center"/>
                                  </m:mcPr>
                                </m:mc>
                              </m:mcs>
                              <m:ctrlPr>
                                <a:rPr lang="en-US" sz="4000" i="1" smtClean="0">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2</m:t>
                                </m:r>
                              </m:e>
                              <m:e>
                                <m:r>
                                  <a:rPr lang="en-GB" sz="4000" b="0" i="1" smtClean="0">
                                    <a:solidFill>
                                      <a:schemeClr val="bg1"/>
                                    </a:solidFill>
                                    <a:latin typeface="Cambria Math" panose="02040503050406030204" pitchFamily="18" charset="0"/>
                                  </a:rPr>
                                  <m:t>4</m:t>
                                </m:r>
                              </m:e>
                              <m:e>
                                <m:r>
                                  <a:rPr lang="en-GB" sz="400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3</m:t>
                                </m:r>
                              </m:e>
                            </m:mr>
                            <m:mr>
                              <m:e>
                                <m:r>
                                  <a:rPr lang="en-GB" sz="4000" i="1" smtClean="0">
                                    <a:solidFill>
                                      <a:schemeClr val="bg1"/>
                                    </a:solidFill>
                                    <a:latin typeface="Cambria Math" panose="02040503050406030204" pitchFamily="18" charset="0"/>
                                  </a:rPr>
                                  <m:t>5</m:t>
                                </m:r>
                              </m:e>
                              <m:e>
                                <m:r>
                                  <a:rPr lang="en-GB" sz="4000" b="0" i="1" smtClean="0">
                                    <a:solidFill>
                                      <a:schemeClr val="bg1"/>
                                    </a:solidFill>
                                    <a:latin typeface="Cambria Math" panose="02040503050406030204" pitchFamily="18" charset="0"/>
                                  </a:rPr>
                                  <m:t>7</m:t>
                                </m:r>
                              </m:e>
                              <m:e>
                                <m:r>
                                  <a:rPr lang="en-GB" sz="4000" i="1" smtClean="0">
                                    <a:solidFill>
                                      <a:schemeClr val="bg1"/>
                                    </a:solidFill>
                                    <a:latin typeface="Cambria Math" panose="02040503050406030204" pitchFamily="18" charset="0"/>
                                  </a:rPr>
                                  <m:t>6</m:t>
                                </m:r>
                              </m:e>
                            </m:mr>
                            <m:mr>
                              <m:e>
                                <m:r>
                                  <a:rPr lang="en-GB" sz="4000" b="0" i="1" smtClean="0">
                                    <a:solidFill>
                                      <a:schemeClr val="bg1"/>
                                    </a:solidFill>
                                    <a:latin typeface="Cambria Math" panose="02040503050406030204" pitchFamily="18" charset="0"/>
                                  </a:rPr>
                                  <m:t>−8</m:t>
                                </m:r>
                              </m:e>
                              <m:e>
                                <m:r>
                                  <a:rPr lang="en-GB" sz="4000" b="0" i="1" smtClean="0">
                                    <a:solidFill>
                                      <a:schemeClr val="bg1"/>
                                    </a:solidFill>
                                    <a:latin typeface="Cambria Math" panose="02040503050406030204" pitchFamily="18" charset="0"/>
                                  </a:rPr>
                                  <m:t>1</m:t>
                                </m:r>
                              </m:e>
                              <m:e>
                                <m:r>
                                  <a:rPr lang="en-GB" sz="4000" i="1" smtClean="0">
                                    <a:solidFill>
                                      <a:schemeClr val="bg1"/>
                                    </a:solidFill>
                                    <a:latin typeface="Cambria Math" panose="02040503050406030204" pitchFamily="18" charset="0"/>
                                  </a:rPr>
                                  <m:t>9</m:t>
                                </m:r>
                              </m:e>
                            </m:mr>
                          </m:m>
                        </m:e>
                      </m:d>
                    </m:oMath>
                  </m:oMathPara>
                </a14:m>
                <a:endParaRPr lang="en-GB" sz="4000" dirty="0">
                  <a:solidFill>
                    <a:schemeClr val="bg1"/>
                  </a:solidFill>
                </a:endParaRPr>
              </a:p>
              <a:p>
                <a:endParaRPr lang="en-US" sz="4000" dirty="0">
                  <a:solidFill>
                    <a:schemeClr val="bg1"/>
                  </a:solidFill>
                </a:endParaRPr>
              </a:p>
            </p:txBody>
          </p:sp>
        </mc:Choice>
        <mc:Fallback>
          <p:sp>
            <p:nvSpPr>
              <p:cNvPr id="6" name="TextBox 5">
                <a:extLst>
                  <a:ext uri="{FF2B5EF4-FFF2-40B4-BE49-F238E27FC236}">
                    <a16:creationId xmlns:a16="http://schemas.microsoft.com/office/drawing/2014/main" id="{95580D9F-DD0E-C49C-67B2-5437CC18EF59}"/>
                  </a:ext>
                </a:extLst>
              </p:cNvPr>
              <p:cNvSpPr txBox="1">
                <a:spLocks noRot="1" noChangeAspect="1" noMove="1" noResize="1" noEditPoints="1" noAdjustHandles="1" noChangeArrowheads="1" noChangeShapeType="1" noTextEdit="1"/>
              </p:cNvSpPr>
              <p:nvPr/>
            </p:nvSpPr>
            <p:spPr>
              <a:xfrm>
                <a:off x="2753739" y="2151932"/>
                <a:ext cx="5985589" cy="2243371"/>
              </a:xfrm>
              <a:prstGeom prst="rect">
                <a:avLst/>
              </a:prstGeom>
              <a:blipFill>
                <a:blip r:embed="rId2"/>
                <a:stretch>
                  <a:fillRect t="-5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A99228E-787A-51B6-2E68-9796B7D2EFD6}"/>
                  </a:ext>
                </a:extLst>
              </p:cNvPr>
              <p:cNvSpPr txBox="1"/>
              <p:nvPr/>
            </p:nvSpPr>
            <p:spPr>
              <a:xfrm>
                <a:off x="445709" y="4561502"/>
                <a:ext cx="1130058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500" b="0" i="1" smtClean="0">
                              <a:solidFill>
                                <a:schemeClr val="bg1"/>
                              </a:solidFill>
                              <a:latin typeface="Cambria Math" panose="02040503050406030204" pitchFamily="18" charset="0"/>
                            </a:rPr>
                          </m:ctrlPr>
                        </m:dPr>
                        <m:e>
                          <m:r>
                            <a:rPr lang="en-GB" sz="2500" b="0" i="1" smtClean="0">
                              <a:solidFill>
                                <a:schemeClr val="bg1"/>
                              </a:solidFill>
                              <a:latin typeface="Cambria Math" panose="02040503050406030204" pitchFamily="18" charset="0"/>
                            </a:rPr>
                            <m:t>𝐴</m:t>
                          </m:r>
                        </m:e>
                      </m:d>
                      <m:r>
                        <a:rPr lang="en-GB" sz="2500" b="0" i="1" smtClean="0">
                          <a:solidFill>
                            <a:schemeClr val="bg1"/>
                          </a:solidFill>
                          <a:latin typeface="Cambria Math" panose="02040503050406030204" pitchFamily="18" charset="0"/>
                        </a:rPr>
                        <m:t>=2</m:t>
                      </m:r>
                      <m:d>
                        <m:dPr>
                          <m:begChr m:val="["/>
                          <m:endChr m:val="]"/>
                          <m:ctrlPr>
                            <a:rPr lang="en-GB" sz="2500" i="1" smtClean="0">
                              <a:solidFill>
                                <a:schemeClr val="bg1"/>
                              </a:solidFill>
                              <a:latin typeface="Cambria Math" panose="02040503050406030204" pitchFamily="18" charset="0"/>
                            </a:rPr>
                          </m:ctrlPr>
                        </m:dPr>
                        <m:e>
                          <m:r>
                            <a:rPr lang="en-GB" sz="2500" b="0" i="1" smtClean="0">
                              <a:solidFill>
                                <a:schemeClr val="bg1"/>
                              </a:solidFill>
                              <a:latin typeface="Cambria Math" panose="02040503050406030204" pitchFamily="18" charset="0"/>
                            </a:rPr>
                            <m:t>(</m:t>
                          </m:r>
                          <m:r>
                            <a:rPr lang="en-GB" sz="2500" i="1" smtClean="0">
                              <a:solidFill>
                                <a:schemeClr val="bg1"/>
                              </a:solidFill>
                              <a:latin typeface="Cambria Math" panose="02040503050406030204" pitchFamily="18" charset="0"/>
                            </a:rPr>
                            <m:t>7</m:t>
                          </m:r>
                          <m:r>
                            <a:rPr lang="en-GB" sz="2500" b="0" i="1" smtClean="0">
                              <a:solidFill>
                                <a:schemeClr val="bg1"/>
                              </a:solidFill>
                              <a:latin typeface="Cambria Math" panose="02040503050406030204" pitchFamily="18" charset="0"/>
                            </a:rPr>
                            <m:t> </m:t>
                          </m:r>
                          <m:r>
                            <a:rPr lang="en-GB" sz="2500" i="1">
                              <a:solidFill>
                                <a:schemeClr val="bg1"/>
                              </a:solidFill>
                              <a:latin typeface="Cambria Math" panose="02040503050406030204" pitchFamily="18" charset="0"/>
                              <a:ea typeface="Cambria Math" panose="02040503050406030204" pitchFamily="18" charset="0"/>
                            </a:rPr>
                            <m:t>×</m:t>
                          </m:r>
                          <m:r>
                            <a:rPr lang="en-GB" sz="2500" b="0" i="1" smtClean="0">
                              <a:solidFill>
                                <a:schemeClr val="bg1"/>
                              </a:solidFill>
                              <a:latin typeface="Cambria Math" panose="02040503050406030204" pitchFamily="18" charset="0"/>
                              <a:ea typeface="Cambria Math" panose="02040503050406030204" pitchFamily="18" charset="0"/>
                            </a:rPr>
                            <m:t> 9)</m:t>
                          </m:r>
                          <m:r>
                            <a:rPr lang="en-GB" sz="2500" b="0" i="1" smtClean="0">
                              <a:solidFill>
                                <a:schemeClr val="bg1"/>
                              </a:solidFill>
                              <a:latin typeface="Cambria Math" panose="02040503050406030204" pitchFamily="18" charset="0"/>
                            </a:rPr>
                            <m:t>−(1 </m:t>
                          </m:r>
                          <m:r>
                            <a:rPr lang="en-GB" sz="2500" i="1">
                              <a:solidFill>
                                <a:schemeClr val="bg1"/>
                              </a:solidFill>
                              <a:latin typeface="Cambria Math" panose="02040503050406030204" pitchFamily="18" charset="0"/>
                              <a:ea typeface="Cambria Math" panose="02040503050406030204" pitchFamily="18" charset="0"/>
                            </a:rPr>
                            <m:t>×</m:t>
                          </m:r>
                          <m:r>
                            <a:rPr lang="en-GB" sz="2500" b="0" i="1" smtClean="0">
                              <a:solidFill>
                                <a:schemeClr val="bg1"/>
                              </a:solidFill>
                              <a:latin typeface="Cambria Math" panose="02040503050406030204" pitchFamily="18" charset="0"/>
                              <a:ea typeface="Cambria Math" panose="02040503050406030204" pitchFamily="18" charset="0"/>
                            </a:rPr>
                            <m:t> 6)</m:t>
                          </m:r>
                        </m:e>
                      </m:d>
                      <m:r>
                        <a:rPr lang="en-GB" sz="2500" b="0" i="1" smtClean="0">
                          <a:solidFill>
                            <a:schemeClr val="bg1"/>
                          </a:solidFill>
                          <a:latin typeface="Cambria Math" panose="02040503050406030204" pitchFamily="18" charset="0"/>
                          <a:ea typeface="Cambria Math" panose="02040503050406030204" pitchFamily="18" charset="0"/>
                        </a:rPr>
                        <m:t> −</m:t>
                      </m:r>
                      <m:r>
                        <a:rPr lang="en-GB" sz="2500" i="1" smtClean="0">
                          <a:solidFill>
                            <a:schemeClr val="bg1"/>
                          </a:solidFill>
                          <a:latin typeface="Cambria Math" panose="02040503050406030204" pitchFamily="18" charset="0"/>
                        </a:rPr>
                        <m:t>4</m:t>
                      </m:r>
                      <m:d>
                        <m:dPr>
                          <m:begChr m:val="["/>
                          <m:endChr m:val="]"/>
                          <m:ctrlPr>
                            <a:rPr lang="en-GB" sz="2500" i="1">
                              <a:solidFill>
                                <a:schemeClr val="bg1"/>
                              </a:solidFill>
                              <a:latin typeface="Cambria Math" panose="02040503050406030204" pitchFamily="18" charset="0"/>
                            </a:rPr>
                          </m:ctrlPr>
                        </m:dPr>
                        <m:e>
                          <m:r>
                            <a:rPr lang="en-GB" sz="2500" b="0" i="1" smtClean="0">
                              <a:solidFill>
                                <a:schemeClr val="bg1"/>
                              </a:solidFill>
                              <a:latin typeface="Cambria Math" panose="02040503050406030204" pitchFamily="18" charset="0"/>
                            </a:rPr>
                            <m:t>(</m:t>
                          </m:r>
                          <m:r>
                            <a:rPr lang="en-GB" sz="2500" i="1" smtClean="0">
                              <a:solidFill>
                                <a:schemeClr val="bg1"/>
                              </a:solidFill>
                              <a:latin typeface="Cambria Math" panose="02040503050406030204" pitchFamily="18" charset="0"/>
                            </a:rPr>
                            <m:t>5</m:t>
                          </m:r>
                          <m:r>
                            <a:rPr lang="en-GB" sz="2500" b="0" i="1" smtClean="0">
                              <a:solidFill>
                                <a:schemeClr val="bg1"/>
                              </a:solidFill>
                              <a:latin typeface="Cambria Math" panose="02040503050406030204" pitchFamily="18" charset="0"/>
                            </a:rPr>
                            <m:t> </m:t>
                          </m:r>
                          <m:r>
                            <a:rPr lang="en-GB" sz="2500" i="1">
                              <a:solidFill>
                                <a:schemeClr val="bg1"/>
                              </a:solidFill>
                              <a:latin typeface="Cambria Math" panose="02040503050406030204" pitchFamily="18" charset="0"/>
                              <a:ea typeface="Cambria Math" panose="02040503050406030204" pitchFamily="18" charset="0"/>
                            </a:rPr>
                            <m:t>×</m:t>
                          </m:r>
                          <m:r>
                            <a:rPr lang="en-GB" sz="2500" b="0" i="1" smtClean="0">
                              <a:solidFill>
                                <a:schemeClr val="bg1"/>
                              </a:solidFill>
                              <a:latin typeface="Cambria Math" panose="02040503050406030204" pitchFamily="18" charset="0"/>
                              <a:ea typeface="Cambria Math" panose="02040503050406030204" pitchFamily="18" charset="0"/>
                            </a:rPr>
                            <m:t> 9)</m:t>
                          </m:r>
                          <m:r>
                            <a:rPr lang="en-GB" sz="2500" b="0" i="1" smtClean="0">
                              <a:solidFill>
                                <a:schemeClr val="bg1"/>
                              </a:solidFill>
                              <a:latin typeface="Cambria Math" panose="02040503050406030204" pitchFamily="18" charset="0"/>
                            </a:rPr>
                            <m:t>−(6 </m:t>
                          </m:r>
                          <m:r>
                            <a:rPr lang="en-GB" sz="2500" i="1">
                              <a:solidFill>
                                <a:schemeClr val="bg1"/>
                              </a:solidFill>
                              <a:latin typeface="Cambria Math" panose="02040503050406030204" pitchFamily="18" charset="0"/>
                              <a:ea typeface="Cambria Math" panose="02040503050406030204" pitchFamily="18" charset="0"/>
                            </a:rPr>
                            <m:t>×</m:t>
                          </m:r>
                          <m:r>
                            <a:rPr lang="en-GB" sz="2500" b="0" i="1" smtClean="0">
                              <a:solidFill>
                                <a:schemeClr val="bg1"/>
                              </a:solidFill>
                              <a:latin typeface="Cambria Math" panose="02040503050406030204" pitchFamily="18" charset="0"/>
                              <a:ea typeface="Cambria Math" panose="02040503050406030204" pitchFamily="18" charset="0"/>
                            </a:rPr>
                            <m:t> −8)</m:t>
                          </m:r>
                        </m:e>
                      </m:d>
                      <m:r>
                        <a:rPr lang="en-GB" sz="2500" b="0" i="1" smtClean="0">
                          <a:solidFill>
                            <a:schemeClr val="bg1"/>
                          </a:solidFill>
                          <a:latin typeface="Cambria Math" panose="02040503050406030204" pitchFamily="18" charset="0"/>
                        </a:rPr>
                        <m:t>+(−3)</m:t>
                      </m:r>
                      <m:d>
                        <m:dPr>
                          <m:begChr m:val="["/>
                          <m:endChr m:val="]"/>
                          <m:ctrlPr>
                            <a:rPr lang="en-GB" sz="2500" i="1">
                              <a:solidFill>
                                <a:schemeClr val="bg1"/>
                              </a:solidFill>
                              <a:latin typeface="Cambria Math" panose="02040503050406030204" pitchFamily="18" charset="0"/>
                            </a:rPr>
                          </m:ctrlPr>
                        </m:dPr>
                        <m:e>
                          <m:r>
                            <a:rPr lang="en-GB" sz="2500" b="0" i="1" smtClean="0">
                              <a:solidFill>
                                <a:schemeClr val="bg1"/>
                              </a:solidFill>
                              <a:latin typeface="Cambria Math" panose="02040503050406030204" pitchFamily="18" charset="0"/>
                            </a:rPr>
                            <m:t>(</m:t>
                          </m:r>
                          <m:r>
                            <a:rPr lang="en-GB" sz="2500" i="1" smtClean="0">
                              <a:solidFill>
                                <a:schemeClr val="bg1"/>
                              </a:solidFill>
                              <a:latin typeface="Cambria Math" panose="02040503050406030204" pitchFamily="18" charset="0"/>
                            </a:rPr>
                            <m:t>5</m:t>
                          </m:r>
                          <m:r>
                            <a:rPr lang="en-GB" sz="2500" b="0" i="1" smtClean="0">
                              <a:solidFill>
                                <a:schemeClr val="bg1"/>
                              </a:solidFill>
                              <a:latin typeface="Cambria Math" panose="02040503050406030204" pitchFamily="18" charset="0"/>
                            </a:rPr>
                            <m:t> </m:t>
                          </m:r>
                          <m:r>
                            <a:rPr lang="en-GB" sz="2800" i="1">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 1)</m:t>
                          </m:r>
                          <m:r>
                            <a:rPr lang="en-GB" sz="2500" b="0" i="1" smtClean="0">
                              <a:solidFill>
                                <a:schemeClr val="bg1"/>
                              </a:solidFill>
                              <a:latin typeface="Cambria Math" panose="02040503050406030204" pitchFamily="18" charset="0"/>
                            </a:rPr>
                            <m:t>−(7 </m:t>
                          </m:r>
                          <m:r>
                            <a:rPr lang="en-GB" sz="2800" i="1">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 −8</m:t>
                          </m:r>
                          <m:r>
                            <a:rPr lang="en-GB" sz="2500" b="0" i="1" smtClean="0">
                              <a:solidFill>
                                <a:schemeClr val="bg1"/>
                              </a:solidFill>
                              <a:latin typeface="Cambria Math" panose="02040503050406030204" pitchFamily="18" charset="0"/>
                            </a:rPr>
                            <m:t>)</m:t>
                          </m:r>
                        </m:e>
                      </m:d>
                    </m:oMath>
                  </m:oMathPara>
                </a14:m>
                <a:endParaRPr lang="en-GB" sz="2500" dirty="0">
                  <a:solidFill>
                    <a:schemeClr val="bg1"/>
                  </a:solidFill>
                </a:endParaRPr>
              </a:p>
            </p:txBody>
          </p:sp>
        </mc:Choice>
        <mc:Fallback>
          <p:sp>
            <p:nvSpPr>
              <p:cNvPr id="7" name="TextBox 6">
                <a:extLst>
                  <a:ext uri="{FF2B5EF4-FFF2-40B4-BE49-F238E27FC236}">
                    <a16:creationId xmlns:a16="http://schemas.microsoft.com/office/drawing/2014/main" id="{CA99228E-787A-51B6-2E68-9796B7D2EFD6}"/>
                  </a:ext>
                </a:extLst>
              </p:cNvPr>
              <p:cNvSpPr txBox="1">
                <a:spLocks noRot="1" noChangeAspect="1" noMove="1" noResize="1" noEditPoints="1" noAdjustHandles="1" noChangeArrowheads="1" noChangeShapeType="1" noTextEdit="1"/>
              </p:cNvSpPr>
              <p:nvPr/>
            </p:nvSpPr>
            <p:spPr>
              <a:xfrm>
                <a:off x="445709" y="4561502"/>
                <a:ext cx="11300581" cy="384721"/>
              </a:xfrm>
              <a:prstGeom prst="rect">
                <a:avLst/>
              </a:prstGeom>
              <a:blipFill>
                <a:blip r:embed="rId3"/>
                <a:stretch>
                  <a:fillRect t="-19355" b="-419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D04F46F-7258-1E48-8720-3A8E6F41430E}"/>
                  </a:ext>
                </a:extLst>
              </p:cNvPr>
              <p:cNvSpPr txBox="1"/>
              <p:nvPr/>
            </p:nvSpPr>
            <p:spPr>
              <a:xfrm>
                <a:off x="445708" y="5172986"/>
                <a:ext cx="1130058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500" b="0" i="1" smtClean="0">
                              <a:solidFill>
                                <a:schemeClr val="bg1"/>
                              </a:solidFill>
                              <a:latin typeface="Cambria Math" panose="02040503050406030204" pitchFamily="18" charset="0"/>
                            </a:rPr>
                          </m:ctrlPr>
                        </m:dPr>
                        <m:e>
                          <m:r>
                            <a:rPr lang="en-GB" sz="2500" b="0" i="1" smtClean="0">
                              <a:solidFill>
                                <a:schemeClr val="bg1"/>
                              </a:solidFill>
                              <a:latin typeface="Cambria Math" panose="02040503050406030204" pitchFamily="18" charset="0"/>
                            </a:rPr>
                            <m:t>𝐴</m:t>
                          </m:r>
                        </m:e>
                      </m:d>
                      <m:r>
                        <a:rPr lang="en-GB" sz="2500" b="0" i="1" smtClean="0">
                          <a:solidFill>
                            <a:schemeClr val="bg1"/>
                          </a:solidFill>
                          <a:latin typeface="Cambria Math" panose="02040503050406030204" pitchFamily="18" charset="0"/>
                        </a:rPr>
                        <m:t>=2</m:t>
                      </m:r>
                      <m:d>
                        <m:dPr>
                          <m:begChr m:val="["/>
                          <m:endChr m:val="]"/>
                          <m:ctrlPr>
                            <a:rPr lang="en-GB" sz="2500" i="1" smtClean="0">
                              <a:solidFill>
                                <a:schemeClr val="bg1"/>
                              </a:solidFill>
                              <a:latin typeface="Cambria Math" panose="02040503050406030204" pitchFamily="18" charset="0"/>
                            </a:rPr>
                          </m:ctrlPr>
                        </m:dPr>
                        <m:e>
                          <m:r>
                            <a:rPr lang="en-GB" sz="2500" b="0" i="1" smtClean="0">
                              <a:solidFill>
                                <a:schemeClr val="bg1"/>
                              </a:solidFill>
                              <a:latin typeface="Cambria Math" panose="02040503050406030204" pitchFamily="18" charset="0"/>
                            </a:rPr>
                            <m:t>(63</m:t>
                          </m:r>
                          <m:r>
                            <a:rPr lang="en-GB" sz="2500" b="0" i="1" smtClean="0">
                              <a:solidFill>
                                <a:schemeClr val="bg1"/>
                              </a:solidFill>
                              <a:latin typeface="Cambria Math" panose="02040503050406030204" pitchFamily="18" charset="0"/>
                              <a:ea typeface="Cambria Math" panose="02040503050406030204" pitchFamily="18" charset="0"/>
                            </a:rPr>
                            <m:t>)</m:t>
                          </m:r>
                          <m:r>
                            <a:rPr lang="en-GB" sz="2500" b="0" i="1" smtClean="0">
                              <a:solidFill>
                                <a:schemeClr val="bg1"/>
                              </a:solidFill>
                              <a:latin typeface="Cambria Math" panose="02040503050406030204" pitchFamily="18" charset="0"/>
                            </a:rPr>
                            <m:t>−(6</m:t>
                          </m:r>
                          <m:r>
                            <a:rPr lang="en-GB" sz="2500" b="0" i="1" smtClean="0">
                              <a:solidFill>
                                <a:schemeClr val="bg1"/>
                              </a:solidFill>
                              <a:latin typeface="Cambria Math" panose="02040503050406030204" pitchFamily="18" charset="0"/>
                              <a:ea typeface="Cambria Math" panose="02040503050406030204" pitchFamily="18" charset="0"/>
                            </a:rPr>
                            <m:t>)</m:t>
                          </m:r>
                        </m:e>
                      </m:d>
                      <m:r>
                        <a:rPr lang="en-GB" sz="2500" b="0" i="1" smtClean="0">
                          <a:solidFill>
                            <a:schemeClr val="bg1"/>
                          </a:solidFill>
                          <a:latin typeface="Cambria Math" panose="02040503050406030204" pitchFamily="18" charset="0"/>
                          <a:ea typeface="Cambria Math" panose="02040503050406030204" pitchFamily="18" charset="0"/>
                        </a:rPr>
                        <m:t> −</m:t>
                      </m:r>
                      <m:r>
                        <a:rPr lang="en-GB" sz="2500" i="1" smtClean="0">
                          <a:solidFill>
                            <a:schemeClr val="bg1"/>
                          </a:solidFill>
                          <a:latin typeface="Cambria Math" panose="02040503050406030204" pitchFamily="18" charset="0"/>
                        </a:rPr>
                        <m:t>4</m:t>
                      </m:r>
                      <m:d>
                        <m:dPr>
                          <m:begChr m:val="["/>
                          <m:endChr m:val="]"/>
                          <m:ctrlPr>
                            <a:rPr lang="en-GB" sz="2500" i="1">
                              <a:solidFill>
                                <a:schemeClr val="bg1"/>
                              </a:solidFill>
                              <a:latin typeface="Cambria Math" panose="02040503050406030204" pitchFamily="18" charset="0"/>
                            </a:rPr>
                          </m:ctrlPr>
                        </m:dPr>
                        <m:e>
                          <m:r>
                            <a:rPr lang="en-GB" sz="2500" b="0" i="1" smtClean="0">
                              <a:solidFill>
                                <a:schemeClr val="bg1"/>
                              </a:solidFill>
                              <a:latin typeface="Cambria Math" panose="02040503050406030204" pitchFamily="18" charset="0"/>
                            </a:rPr>
                            <m:t>(45</m:t>
                          </m:r>
                          <m:r>
                            <a:rPr lang="en-GB" sz="2500" b="0" i="1" smtClean="0">
                              <a:solidFill>
                                <a:schemeClr val="bg1"/>
                              </a:solidFill>
                              <a:latin typeface="Cambria Math" panose="02040503050406030204" pitchFamily="18" charset="0"/>
                              <a:ea typeface="Cambria Math" panose="02040503050406030204" pitchFamily="18" charset="0"/>
                            </a:rPr>
                            <m:t>)</m:t>
                          </m:r>
                          <m:r>
                            <a:rPr lang="en-GB" sz="2500" b="0" i="1" smtClean="0">
                              <a:solidFill>
                                <a:schemeClr val="bg1"/>
                              </a:solidFill>
                              <a:latin typeface="Cambria Math" panose="02040503050406030204" pitchFamily="18" charset="0"/>
                            </a:rPr>
                            <m:t>−(−48</m:t>
                          </m:r>
                          <m:r>
                            <a:rPr lang="en-GB" sz="2500" b="0" i="1" smtClean="0">
                              <a:solidFill>
                                <a:schemeClr val="bg1"/>
                              </a:solidFill>
                              <a:latin typeface="Cambria Math" panose="02040503050406030204" pitchFamily="18" charset="0"/>
                              <a:ea typeface="Cambria Math" panose="02040503050406030204" pitchFamily="18" charset="0"/>
                            </a:rPr>
                            <m:t>)</m:t>
                          </m:r>
                        </m:e>
                      </m:d>
                      <m:r>
                        <a:rPr lang="en-GB" sz="2500" b="0" i="1" smtClean="0">
                          <a:solidFill>
                            <a:schemeClr val="bg1"/>
                          </a:solidFill>
                          <a:latin typeface="Cambria Math" panose="02040503050406030204" pitchFamily="18" charset="0"/>
                        </a:rPr>
                        <m:t>+(−3)</m:t>
                      </m:r>
                      <m:d>
                        <m:dPr>
                          <m:begChr m:val="["/>
                          <m:endChr m:val="]"/>
                          <m:ctrlPr>
                            <a:rPr lang="en-GB" sz="2500" i="1">
                              <a:solidFill>
                                <a:schemeClr val="bg1"/>
                              </a:solidFill>
                              <a:latin typeface="Cambria Math" panose="02040503050406030204" pitchFamily="18" charset="0"/>
                            </a:rPr>
                          </m:ctrlPr>
                        </m:dPr>
                        <m:e>
                          <m:r>
                            <a:rPr lang="en-GB" sz="2500" b="0" i="1" smtClean="0">
                              <a:solidFill>
                                <a:schemeClr val="bg1"/>
                              </a:solidFill>
                              <a:latin typeface="Cambria Math" panose="02040503050406030204" pitchFamily="18" charset="0"/>
                            </a:rPr>
                            <m:t>(</m:t>
                          </m:r>
                          <m:r>
                            <a:rPr lang="en-GB" sz="2500" i="1" smtClean="0">
                              <a:solidFill>
                                <a:schemeClr val="bg1"/>
                              </a:solidFill>
                              <a:latin typeface="Cambria Math" panose="02040503050406030204" pitchFamily="18" charset="0"/>
                            </a:rPr>
                            <m:t>5</m:t>
                          </m:r>
                          <m:r>
                            <a:rPr lang="en-GB" sz="2500" b="0" i="1" smtClean="0">
                              <a:solidFill>
                                <a:schemeClr val="bg1"/>
                              </a:solidFill>
                              <a:latin typeface="Cambria Math" panose="02040503050406030204" pitchFamily="18" charset="0"/>
                            </a:rPr>
                            <m:t> </m:t>
                          </m:r>
                          <m:r>
                            <a:rPr lang="en-GB" sz="2800" b="0" i="1" smtClean="0">
                              <a:solidFill>
                                <a:schemeClr val="bg1"/>
                              </a:solidFill>
                              <a:latin typeface="Cambria Math" panose="02040503050406030204" pitchFamily="18" charset="0"/>
                              <a:ea typeface="Cambria Math" panose="02040503050406030204" pitchFamily="18" charset="0"/>
                            </a:rPr>
                            <m:t>)</m:t>
                          </m:r>
                          <m:r>
                            <a:rPr lang="en-GB" sz="2500" b="0" i="1" smtClean="0">
                              <a:solidFill>
                                <a:schemeClr val="bg1"/>
                              </a:solidFill>
                              <a:latin typeface="Cambria Math" panose="02040503050406030204" pitchFamily="18" charset="0"/>
                            </a:rPr>
                            <m:t>−(−56)</m:t>
                          </m:r>
                        </m:e>
                      </m:d>
                    </m:oMath>
                  </m:oMathPara>
                </a14:m>
                <a:endParaRPr lang="en-GB" sz="2500" dirty="0">
                  <a:solidFill>
                    <a:schemeClr val="bg1"/>
                  </a:solidFill>
                </a:endParaRPr>
              </a:p>
            </p:txBody>
          </p:sp>
        </mc:Choice>
        <mc:Fallback>
          <p:sp>
            <p:nvSpPr>
              <p:cNvPr id="3" name="TextBox 2">
                <a:extLst>
                  <a:ext uri="{FF2B5EF4-FFF2-40B4-BE49-F238E27FC236}">
                    <a16:creationId xmlns:a16="http://schemas.microsoft.com/office/drawing/2014/main" id="{2D04F46F-7258-1E48-8720-3A8E6F41430E}"/>
                  </a:ext>
                </a:extLst>
              </p:cNvPr>
              <p:cNvSpPr txBox="1">
                <a:spLocks noRot="1" noChangeAspect="1" noMove="1" noResize="1" noEditPoints="1" noAdjustHandles="1" noChangeArrowheads="1" noChangeShapeType="1" noTextEdit="1"/>
              </p:cNvSpPr>
              <p:nvPr/>
            </p:nvSpPr>
            <p:spPr>
              <a:xfrm>
                <a:off x="445708" y="5172986"/>
                <a:ext cx="11300581" cy="384721"/>
              </a:xfrm>
              <a:prstGeom prst="rect">
                <a:avLst/>
              </a:prstGeom>
              <a:blipFill>
                <a:blip r:embed="rId4"/>
                <a:stretch>
                  <a:fillRect t="-12903" b="-387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CE33DF4-262F-4E43-57F0-51D1BB783765}"/>
                  </a:ext>
                </a:extLst>
              </p:cNvPr>
              <p:cNvSpPr txBox="1"/>
              <p:nvPr/>
            </p:nvSpPr>
            <p:spPr>
              <a:xfrm>
                <a:off x="445708" y="5784470"/>
                <a:ext cx="1130058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500" b="0" i="1" smtClean="0">
                              <a:solidFill>
                                <a:schemeClr val="bg1"/>
                              </a:solidFill>
                              <a:latin typeface="Cambria Math" panose="02040503050406030204" pitchFamily="18" charset="0"/>
                            </a:rPr>
                          </m:ctrlPr>
                        </m:dPr>
                        <m:e>
                          <m:r>
                            <a:rPr lang="en-GB" sz="2500" b="0" i="1" smtClean="0">
                              <a:solidFill>
                                <a:schemeClr val="bg1"/>
                              </a:solidFill>
                              <a:latin typeface="Cambria Math" panose="02040503050406030204" pitchFamily="18" charset="0"/>
                            </a:rPr>
                            <m:t>𝐴</m:t>
                          </m:r>
                        </m:e>
                      </m:d>
                      <m:r>
                        <a:rPr lang="en-GB" sz="2500" b="0" i="1" smtClean="0">
                          <a:solidFill>
                            <a:schemeClr val="bg1"/>
                          </a:solidFill>
                          <a:latin typeface="Cambria Math" panose="02040503050406030204" pitchFamily="18" charset="0"/>
                        </a:rPr>
                        <m:t>=2</m:t>
                      </m:r>
                      <m:r>
                        <a:rPr lang="en-GB" sz="2500" b="0" i="1" smtClean="0">
                          <a:solidFill>
                            <a:schemeClr val="bg1"/>
                          </a:solidFill>
                          <a:latin typeface="Cambria Math" panose="02040503050406030204" pitchFamily="18" charset="0"/>
                        </a:rPr>
                        <m:t>(57)</m:t>
                      </m:r>
                      <m:r>
                        <a:rPr lang="en-GB" sz="2500" b="0" i="1" smtClean="0">
                          <a:solidFill>
                            <a:schemeClr val="bg1"/>
                          </a:solidFill>
                          <a:latin typeface="Cambria Math" panose="02040503050406030204" pitchFamily="18" charset="0"/>
                          <a:ea typeface="Cambria Math" panose="02040503050406030204" pitchFamily="18" charset="0"/>
                        </a:rPr>
                        <m:t> −</m:t>
                      </m:r>
                      <m:r>
                        <a:rPr lang="en-GB" sz="2500" i="1" smtClean="0">
                          <a:solidFill>
                            <a:schemeClr val="bg1"/>
                          </a:solidFill>
                          <a:latin typeface="Cambria Math" panose="02040503050406030204" pitchFamily="18" charset="0"/>
                        </a:rPr>
                        <m:t>4</m:t>
                      </m:r>
                      <m:r>
                        <a:rPr lang="en-GB" sz="2500" b="0" i="1" smtClean="0">
                          <a:solidFill>
                            <a:schemeClr val="bg1"/>
                          </a:solidFill>
                          <a:latin typeface="Cambria Math" panose="02040503050406030204" pitchFamily="18" charset="0"/>
                        </a:rPr>
                        <m:t>(93)</m:t>
                      </m:r>
                      <m:r>
                        <a:rPr lang="en-GB" sz="2500" b="0" i="1" smtClean="0">
                          <a:solidFill>
                            <a:schemeClr val="bg1"/>
                          </a:solidFill>
                          <a:latin typeface="Cambria Math" panose="02040503050406030204" pitchFamily="18" charset="0"/>
                        </a:rPr>
                        <m:t>+(−3)</m:t>
                      </m:r>
                      <m:r>
                        <a:rPr lang="en-GB" sz="2500" b="0" i="1" smtClean="0">
                          <a:solidFill>
                            <a:schemeClr val="bg1"/>
                          </a:solidFill>
                          <a:latin typeface="Cambria Math" panose="02040503050406030204" pitchFamily="18" charset="0"/>
                        </a:rPr>
                        <m:t>(61)</m:t>
                      </m:r>
                    </m:oMath>
                  </m:oMathPara>
                </a14:m>
                <a:endParaRPr lang="en-GB" sz="2500" dirty="0">
                  <a:solidFill>
                    <a:schemeClr val="bg1"/>
                  </a:solidFill>
                </a:endParaRPr>
              </a:p>
            </p:txBody>
          </p:sp>
        </mc:Choice>
        <mc:Fallback>
          <p:sp>
            <p:nvSpPr>
              <p:cNvPr id="4" name="TextBox 3">
                <a:extLst>
                  <a:ext uri="{FF2B5EF4-FFF2-40B4-BE49-F238E27FC236}">
                    <a16:creationId xmlns:a16="http://schemas.microsoft.com/office/drawing/2014/main" id="{0CE33DF4-262F-4E43-57F0-51D1BB783765}"/>
                  </a:ext>
                </a:extLst>
              </p:cNvPr>
              <p:cNvSpPr txBox="1">
                <a:spLocks noRot="1" noChangeAspect="1" noMove="1" noResize="1" noEditPoints="1" noAdjustHandles="1" noChangeArrowheads="1" noChangeShapeType="1" noTextEdit="1"/>
              </p:cNvSpPr>
              <p:nvPr/>
            </p:nvSpPr>
            <p:spPr>
              <a:xfrm>
                <a:off x="445708" y="5784470"/>
                <a:ext cx="11300581" cy="384721"/>
              </a:xfrm>
              <a:prstGeom prst="rect">
                <a:avLst/>
              </a:prstGeom>
              <a:blipFill>
                <a:blip r:embed="rId5"/>
                <a:stretch>
                  <a:fillRect t="-9677" b="-354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E2F6420-8770-8AE4-8883-3FE3B6C348E4}"/>
                  </a:ext>
                </a:extLst>
              </p:cNvPr>
              <p:cNvSpPr txBox="1"/>
              <p:nvPr/>
            </p:nvSpPr>
            <p:spPr>
              <a:xfrm>
                <a:off x="445707" y="6291433"/>
                <a:ext cx="11300581" cy="3847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500" b="0" i="1" smtClean="0">
                              <a:solidFill>
                                <a:schemeClr val="bg1"/>
                              </a:solidFill>
                              <a:latin typeface="Cambria Math" panose="02040503050406030204" pitchFamily="18" charset="0"/>
                            </a:rPr>
                          </m:ctrlPr>
                        </m:dPr>
                        <m:e>
                          <m:r>
                            <a:rPr lang="en-GB" sz="2500" b="0" i="1" smtClean="0">
                              <a:solidFill>
                                <a:schemeClr val="bg1"/>
                              </a:solidFill>
                              <a:latin typeface="Cambria Math" panose="02040503050406030204" pitchFamily="18" charset="0"/>
                            </a:rPr>
                            <m:t>𝐴</m:t>
                          </m:r>
                        </m:e>
                      </m:d>
                      <m:r>
                        <a:rPr lang="en-GB" sz="2500" b="0" i="1" smtClean="0">
                          <a:solidFill>
                            <a:schemeClr val="bg1"/>
                          </a:solidFill>
                          <a:latin typeface="Cambria Math" panose="02040503050406030204" pitchFamily="18" charset="0"/>
                        </a:rPr>
                        <m:t>=</m:t>
                      </m:r>
                      <m:r>
                        <a:rPr lang="en-GB" sz="2500" b="0" i="1" smtClean="0">
                          <a:solidFill>
                            <a:schemeClr val="bg1"/>
                          </a:solidFill>
                          <a:latin typeface="Cambria Math" panose="02040503050406030204" pitchFamily="18" charset="0"/>
                        </a:rPr>
                        <m:t>−441</m:t>
                      </m:r>
                    </m:oMath>
                  </m:oMathPara>
                </a14:m>
                <a:endParaRPr lang="en-GB" sz="2500" dirty="0">
                  <a:solidFill>
                    <a:schemeClr val="bg1"/>
                  </a:solidFill>
                </a:endParaRPr>
              </a:p>
            </p:txBody>
          </p:sp>
        </mc:Choice>
        <mc:Fallback>
          <p:sp>
            <p:nvSpPr>
              <p:cNvPr id="5" name="TextBox 4">
                <a:extLst>
                  <a:ext uri="{FF2B5EF4-FFF2-40B4-BE49-F238E27FC236}">
                    <a16:creationId xmlns:a16="http://schemas.microsoft.com/office/drawing/2014/main" id="{8E2F6420-8770-8AE4-8883-3FE3B6C348E4}"/>
                  </a:ext>
                </a:extLst>
              </p:cNvPr>
              <p:cNvSpPr txBox="1">
                <a:spLocks noRot="1" noChangeAspect="1" noMove="1" noResize="1" noEditPoints="1" noAdjustHandles="1" noChangeArrowheads="1" noChangeShapeType="1" noTextEdit="1"/>
              </p:cNvSpPr>
              <p:nvPr/>
            </p:nvSpPr>
            <p:spPr>
              <a:xfrm>
                <a:off x="445707" y="6291433"/>
                <a:ext cx="11300581" cy="384721"/>
              </a:xfrm>
              <a:prstGeom prst="rect">
                <a:avLst/>
              </a:prstGeom>
              <a:blipFill>
                <a:blip r:embed="rId6"/>
                <a:stretch>
                  <a:fillRect b="-6452"/>
                </a:stretch>
              </a:blipFill>
            </p:spPr>
            <p:txBody>
              <a:bodyPr/>
              <a:lstStyle/>
              <a:p>
                <a:r>
                  <a:rPr lang="en-US">
                    <a:noFill/>
                  </a:rPr>
                  <a:t> </a:t>
                </a:r>
              </a:p>
            </p:txBody>
          </p:sp>
        </mc:Fallback>
      </mc:AlternateContent>
    </p:spTree>
    <p:extLst>
      <p:ext uri="{BB962C8B-B14F-4D97-AF65-F5344CB8AC3E}">
        <p14:creationId xmlns:p14="http://schemas.microsoft.com/office/powerpoint/2010/main" val="2606963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5DC96-81EC-BBB9-581E-B8642B3FB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B930D-5D59-76DB-3A5E-6B245C38F3E4}"/>
              </a:ext>
            </a:extLst>
          </p:cNvPr>
          <p:cNvSpPr>
            <a:spLocks noGrp="1"/>
          </p:cNvSpPr>
          <p:nvPr>
            <p:ph type="title"/>
          </p:nvPr>
        </p:nvSpPr>
        <p:spPr/>
        <p:txBody>
          <a:bodyPr/>
          <a:lstStyle/>
          <a:p>
            <a:r>
              <a:rPr lang="en-US" dirty="0"/>
              <a:t>Notation of Matrices</a:t>
            </a:r>
          </a:p>
        </p:txBody>
      </p:sp>
      <p:sp>
        <p:nvSpPr>
          <p:cNvPr id="22" name="Content Placeholder 2">
            <a:extLst>
              <a:ext uri="{FF2B5EF4-FFF2-40B4-BE49-F238E27FC236}">
                <a16:creationId xmlns:a16="http://schemas.microsoft.com/office/drawing/2014/main" id="{C85C8890-AC3A-21B7-4B1B-91DA53D3F45C}"/>
              </a:ext>
            </a:extLst>
          </p:cNvPr>
          <p:cNvSpPr txBox="1">
            <a:spLocks/>
          </p:cNvSpPr>
          <p:nvPr/>
        </p:nvSpPr>
        <p:spPr>
          <a:xfrm>
            <a:off x="838200" y="2286869"/>
            <a:ext cx="4470918" cy="24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A matrix is represented by the uppercase letter, in this case, 'A'</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6C1227-A4AA-162F-BF44-79BEE1CC9686}"/>
                  </a:ext>
                </a:extLst>
              </p:cNvPr>
              <p:cNvSpPr txBox="1"/>
              <p:nvPr/>
            </p:nvSpPr>
            <p:spPr>
              <a:xfrm>
                <a:off x="5463072" y="2216254"/>
                <a:ext cx="5985589" cy="29930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eqArr>
                            <m:eqArrPr>
                              <m:ctrlPr>
                                <a:rPr lang="en-US" sz="4000" i="1">
                                  <a:solidFill>
                                    <a:schemeClr val="bg1"/>
                                  </a:solidFill>
                                  <a:latin typeface="Cambria Math" panose="02040503050406030204" pitchFamily="18" charset="0"/>
                                </a:rPr>
                              </m:ctrlPr>
                            </m:eqArrPr>
                            <m:e>
                              <m:m>
                                <m:mPr>
                                  <m:mcs>
                                    <m:mc>
                                      <m:mcPr>
                                        <m:count m:val="2"/>
                                        <m:mcJc m:val="center"/>
                                      </m:mcPr>
                                    </m:mc>
                                  </m:mcs>
                                  <m:ctrlPr>
                                    <a:rPr lang="en-US" sz="4000" i="1">
                                      <a:solidFill>
                                        <a:schemeClr val="bg1"/>
                                      </a:solidFill>
                                      <a:latin typeface="Cambria Math" panose="02040503050406030204" pitchFamily="18" charset="0"/>
                                    </a:rPr>
                                  </m:ctrlPr>
                                </m:mP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11</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m:t>
                                        </m:r>
                                        <m:r>
                                          <a:rPr lang="en-GB" sz="4000" b="0" i="1" smtClean="0">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r>
                                          <a:rPr lang="en-GB" sz="4000" i="1">
                                            <a:solidFill>
                                              <a:schemeClr val="bg1"/>
                                            </a:solidFill>
                                            <a:latin typeface="Cambria Math" panose="02040503050406030204" pitchFamily="18" charset="0"/>
                                          </a:rPr>
                                          <m:t>1</m:t>
                                        </m:r>
                                      </m:sub>
                                    </m:sSub>
                                  </m:e>
                                  <m:e>
                                    <m:sSub>
                                      <m:sSubPr>
                                        <m:ctrlPr>
                                          <a:rPr lang="en-GB" sz="4000" i="1" smtClean="0">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22</m:t>
                                        </m:r>
                                      </m:sub>
                                    </m:sSub>
                                  </m:e>
                                </m:mr>
                              </m:m>
                              <m:r>
                                <a:rPr lang="en-GB" sz="4000" i="1">
                                  <a:solidFill>
                                    <a:schemeClr val="bg1"/>
                                  </a:solidFill>
                                  <a:latin typeface="Cambria Math" panose="02040503050406030204" pitchFamily="18" charset="0"/>
                                </a:rPr>
                                <m:t>   </m:t>
                              </m:r>
                              <m:m>
                                <m:mPr>
                                  <m:mcs>
                                    <m:mc>
                                      <m:mcPr>
                                        <m:count m:val="2"/>
                                        <m:mcJc m:val="center"/>
                                      </m:mcPr>
                                    </m:mc>
                                  </m:mcs>
                                  <m:ctrlPr>
                                    <a:rPr lang="en-US"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m:t>
                                        </m:r>
                                        <m:r>
                                          <a:rPr lang="en-GB" sz="4000" b="0" i="1" smtClean="0">
                                            <a:solidFill>
                                              <a:schemeClr val="bg1"/>
                                            </a:solidFill>
                                            <a:latin typeface="Cambria Math" panose="02040503050406030204" pitchFamily="18" charset="0"/>
                                          </a:rPr>
                                          <m:t>𝑛</m:t>
                                        </m:r>
                                      </m:sub>
                                    </m:sSub>
                                  </m:e>
                                </m:mr>
                                <m:mr>
                                  <m:e>
                                    <m:r>
                                      <a:rPr lang="en-GB" sz="4000" b="0" i="1" smtClean="0">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𝑛</m:t>
                                        </m:r>
                                      </m:sub>
                                    </m:sSub>
                                  </m:e>
                                </m:mr>
                              </m:m>
                            </m:e>
                            <m:e>
                              <m:m>
                                <m:mPr>
                                  <m:mcs>
                                    <m:mc>
                                      <m:mcPr>
                                        <m:count m:val="2"/>
                                        <m:mcJc m:val="center"/>
                                      </m:mcPr>
                                    </m:mc>
                                  </m:mcs>
                                  <m:ctrlPr>
                                    <a:rPr lang="en-US" sz="4000" i="1">
                                      <a:solidFill>
                                        <a:schemeClr val="bg1"/>
                                      </a:solidFill>
                                      <a:latin typeface="Cambria Math" panose="02040503050406030204" pitchFamily="18" charset="0"/>
                                    </a:rPr>
                                  </m:ctrlPr>
                                </m:mPr>
                                <m:mr>
                                  <m:e>
                                    <m:eqArr>
                                      <m:eqArrPr>
                                        <m:ctrlPr>
                                          <a:rPr lang="en-GB" sz="4000" b="0" i="1" smtClean="0">
                                            <a:solidFill>
                                              <a:schemeClr val="bg1"/>
                                            </a:solidFill>
                                            <a:latin typeface="Cambria Math" panose="02040503050406030204" pitchFamily="18" charset="0"/>
                                          </a:rPr>
                                        </m:ctrlPr>
                                      </m:eqArrPr>
                                      <m:e>
                                        <m:r>
                                          <a:rPr lang="en-GB" sz="4000" b="0" i="1" smtClean="0">
                                            <a:solidFill>
                                              <a:schemeClr val="bg1"/>
                                            </a:solidFill>
                                            <a:latin typeface="Cambria Math" panose="02040503050406030204" pitchFamily="18" charset="0"/>
                                          </a:rPr>
                                          <m:t>.</m:t>
                                        </m:r>
                                      </m:e>
                                      <m:e>
                                        <m:r>
                                          <a:rPr lang="en-GB" sz="4000" b="0" i="1" smtClean="0">
                                            <a:solidFill>
                                              <a:schemeClr val="bg1"/>
                                            </a:solidFill>
                                            <a:latin typeface="Cambria Math" panose="02040503050406030204" pitchFamily="18" charset="0"/>
                                          </a:rPr>
                                          <m:t>.</m:t>
                                        </m:r>
                                      </m:e>
                                    </m:eqArr>
                                  </m:e>
                                  <m:e>
                                    <m:eqArr>
                                      <m:eqArrPr>
                                        <m:ctrlPr>
                                          <a:rPr lang="en-GB" sz="4000" b="0" i="1" smtClean="0">
                                            <a:solidFill>
                                              <a:schemeClr val="bg1"/>
                                            </a:solidFill>
                                            <a:latin typeface="Cambria Math" panose="02040503050406030204" pitchFamily="18" charset="0"/>
                                          </a:rPr>
                                        </m:ctrlPr>
                                      </m:eqArrPr>
                                      <m:e>
                                        <m:r>
                                          <a:rPr lang="en-GB" sz="4000" b="0" i="1" smtClean="0">
                                            <a:solidFill>
                                              <a:schemeClr val="bg1"/>
                                            </a:solidFill>
                                            <a:latin typeface="Cambria Math" panose="02040503050406030204" pitchFamily="18" charset="0"/>
                                          </a:rPr>
                                          <m:t>.</m:t>
                                        </m:r>
                                      </m:e>
                                      <m:e>
                                        <m:r>
                                          <a:rPr lang="en-GB" sz="4000" b="0" i="1" smtClean="0">
                                            <a:solidFill>
                                              <a:schemeClr val="bg1"/>
                                            </a:solidFill>
                                            <a:latin typeface="Cambria Math" panose="02040503050406030204" pitchFamily="18" charset="0"/>
                                          </a:rPr>
                                          <m:t>.</m:t>
                                        </m:r>
                                      </m:e>
                                    </m:eqArr>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𝑚</m:t>
                                        </m:r>
                                        <m:r>
                                          <a:rPr lang="en-GB" sz="4000" i="1">
                                            <a:solidFill>
                                              <a:schemeClr val="bg1"/>
                                            </a:solidFill>
                                            <a:latin typeface="Cambria Math" panose="02040503050406030204" pitchFamily="18" charset="0"/>
                                          </a:rPr>
                                          <m:t>1</m:t>
                                        </m:r>
                                      </m:sub>
                                    </m:sSub>
                                  </m:e>
                                  <m:e>
                                    <m:sSub>
                                      <m:sSubPr>
                                        <m:ctrlPr>
                                          <a:rPr lang="en-GB" sz="4000" i="1" smtClean="0">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𝑚</m:t>
                                        </m:r>
                                        <m:r>
                                          <a:rPr lang="en-GB" sz="4000" b="0" i="1" smtClean="0">
                                            <a:solidFill>
                                              <a:schemeClr val="bg1"/>
                                            </a:solidFill>
                                            <a:latin typeface="Cambria Math" panose="02040503050406030204" pitchFamily="18" charset="0"/>
                                          </a:rPr>
                                          <m:t>2</m:t>
                                        </m:r>
                                      </m:sub>
                                    </m:sSub>
                                  </m:e>
                                </m:mr>
                              </m:m>
                              <m:r>
                                <a:rPr lang="en-GB" sz="4000" i="1">
                                  <a:solidFill>
                                    <a:schemeClr val="bg1"/>
                                  </a:solidFill>
                                  <a:latin typeface="Cambria Math" panose="02040503050406030204" pitchFamily="18" charset="0"/>
                                </a:rPr>
                                <m:t>   </m:t>
                              </m:r>
                              <m:m>
                                <m:mPr>
                                  <m:mcs>
                                    <m:mc>
                                      <m:mcPr>
                                        <m:count m:val="2"/>
                                        <m:mcJc m:val="center"/>
                                      </m:mcPr>
                                    </m:mc>
                                  </m:mcs>
                                  <m:ctrlPr>
                                    <a:rPr lang="en-US" sz="4000" i="1" smtClean="0">
                                      <a:solidFill>
                                        <a:schemeClr val="bg1"/>
                                      </a:solidFill>
                                      <a:latin typeface="Cambria Math" panose="02040503050406030204" pitchFamily="18" charset="0"/>
                                    </a:rPr>
                                  </m:ctrlPr>
                                </m:mPr>
                                <m:mr>
                                  <m:e>
                                    <m:r>
                                      <m:rPr>
                                        <m:brk m:alnAt="7"/>
                                      </m:rPr>
                                      <a:rPr lang="en-GB" sz="4000" i="1">
                                        <a:solidFill>
                                          <a:schemeClr val="bg1"/>
                                        </a:solidFill>
                                        <a:latin typeface="Cambria Math" panose="02040503050406030204" pitchFamily="18" charset="0"/>
                                      </a:rPr>
                                      <m:t>.</m:t>
                                    </m:r>
                                    <m:r>
                                      <a:rPr lang="en-GB" sz="4000" i="1">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3</m:t>
                                        </m:r>
                                        <m:r>
                                          <a:rPr lang="en-GB" sz="4000" b="0" i="1" smtClean="0">
                                            <a:solidFill>
                                              <a:schemeClr val="bg1"/>
                                            </a:solidFill>
                                            <a:latin typeface="Cambria Math" panose="02040503050406030204" pitchFamily="18" charset="0"/>
                                          </a:rPr>
                                          <m:t>𝑛</m:t>
                                        </m:r>
                                      </m:sub>
                                    </m:sSub>
                                  </m:e>
                                </m:mr>
                                <m:mr>
                                  <m:e>
                                    <m:r>
                                      <a:rPr lang="en-GB" sz="4000" i="1">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𝑚𝑛</m:t>
                                        </m:r>
                                      </m:sub>
                                    </m:sSub>
                                  </m:e>
                                </m:mr>
                              </m:m>
                            </m:e>
                          </m:eqArr>
                        </m:e>
                      </m:d>
                    </m:oMath>
                  </m:oMathPara>
                </a14:m>
                <a:endParaRPr lang="en-GB" sz="4000" dirty="0">
                  <a:solidFill>
                    <a:schemeClr val="bg1"/>
                  </a:solidFill>
                </a:endParaRPr>
              </a:p>
              <a:p>
                <a:endParaRPr lang="en-US" sz="4000" dirty="0">
                  <a:solidFill>
                    <a:schemeClr val="bg1"/>
                  </a:solidFill>
                </a:endParaRPr>
              </a:p>
            </p:txBody>
          </p:sp>
        </mc:Choice>
        <mc:Fallback xmlns="">
          <p:sp>
            <p:nvSpPr>
              <p:cNvPr id="4" name="TextBox 3">
                <a:extLst>
                  <a:ext uri="{FF2B5EF4-FFF2-40B4-BE49-F238E27FC236}">
                    <a16:creationId xmlns:a16="http://schemas.microsoft.com/office/drawing/2014/main" id="{356C1227-A4AA-162F-BF44-79BEE1CC9686}"/>
                  </a:ext>
                </a:extLst>
              </p:cNvPr>
              <p:cNvSpPr txBox="1">
                <a:spLocks noRot="1" noChangeAspect="1" noMove="1" noResize="1" noEditPoints="1" noAdjustHandles="1" noChangeArrowheads="1" noChangeShapeType="1" noTextEdit="1"/>
              </p:cNvSpPr>
              <p:nvPr/>
            </p:nvSpPr>
            <p:spPr>
              <a:xfrm>
                <a:off x="5463072" y="2216254"/>
                <a:ext cx="5985589" cy="2993063"/>
              </a:xfrm>
              <a:prstGeom prst="rect">
                <a:avLst/>
              </a:prstGeom>
              <a:blipFill>
                <a:blip r:embed="rId2"/>
                <a:stretch>
                  <a:fillRect l="-1483"/>
                </a:stretch>
              </a:blipFill>
            </p:spPr>
            <p:txBody>
              <a:bodyPr/>
              <a:lstStyle/>
              <a:p>
                <a:r>
                  <a:rPr lang="en-US">
                    <a:noFill/>
                  </a:rPr>
                  <a:t> </a:t>
                </a:r>
              </a:p>
            </p:txBody>
          </p:sp>
        </mc:Fallback>
      </mc:AlternateContent>
    </p:spTree>
    <p:extLst>
      <p:ext uri="{BB962C8B-B14F-4D97-AF65-F5344CB8AC3E}">
        <p14:creationId xmlns:p14="http://schemas.microsoft.com/office/powerpoint/2010/main" val="227551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F6370-F8AE-7294-F4C5-CD36FCD0D3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921580-16AA-07A5-BBF4-CC1A17626889}"/>
              </a:ext>
            </a:extLst>
          </p:cNvPr>
          <p:cNvSpPr>
            <a:spLocks noGrp="1"/>
          </p:cNvSpPr>
          <p:nvPr>
            <p:ph type="title"/>
          </p:nvPr>
        </p:nvSpPr>
        <p:spPr/>
        <p:txBody>
          <a:bodyPr/>
          <a:lstStyle/>
          <a:p>
            <a:r>
              <a:rPr lang="en-US" dirty="0"/>
              <a:t>Notation of Matrices</a:t>
            </a:r>
          </a:p>
        </p:txBody>
      </p:sp>
      <p:sp>
        <p:nvSpPr>
          <p:cNvPr id="22" name="Content Placeholder 2">
            <a:extLst>
              <a:ext uri="{FF2B5EF4-FFF2-40B4-BE49-F238E27FC236}">
                <a16:creationId xmlns:a16="http://schemas.microsoft.com/office/drawing/2014/main" id="{81145433-E799-91E3-3DD2-13D681EFB355}"/>
              </a:ext>
            </a:extLst>
          </p:cNvPr>
          <p:cNvSpPr txBox="1">
            <a:spLocks/>
          </p:cNvSpPr>
          <p:nvPr/>
        </p:nvSpPr>
        <p:spPr>
          <a:xfrm>
            <a:off x="838200" y="2286869"/>
            <a:ext cx="4470918" cy="24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and the elements in the matrix are represented by the lower case letter and two subscripts representing the position of the element in the number of row and column in the same order,</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D047736-1140-DB2D-7F47-838C6AAF7F6A}"/>
                  </a:ext>
                </a:extLst>
              </p:cNvPr>
              <p:cNvSpPr txBox="1"/>
              <p:nvPr/>
            </p:nvSpPr>
            <p:spPr>
              <a:xfrm>
                <a:off x="5463072" y="2216254"/>
                <a:ext cx="5985589" cy="29930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000" b="0" i="1" smtClean="0">
                          <a:solidFill>
                            <a:schemeClr val="bg1"/>
                          </a:solidFill>
                          <a:latin typeface="Cambria Math" panose="02040503050406030204" pitchFamily="18" charset="0"/>
                        </a:rPr>
                        <m:t>𝐴</m:t>
                      </m:r>
                      <m:r>
                        <a:rPr lang="en-GB" sz="4000" b="0" i="1" smtClean="0">
                          <a:solidFill>
                            <a:schemeClr val="bg1"/>
                          </a:solidFill>
                          <a:latin typeface="Cambria Math" panose="02040503050406030204" pitchFamily="18" charset="0"/>
                        </a:rPr>
                        <m:t>= </m:t>
                      </m:r>
                      <m:d>
                        <m:dPr>
                          <m:begChr m:val="["/>
                          <m:endChr m:val="]"/>
                          <m:ctrlPr>
                            <a:rPr lang="en-US" sz="4000" i="1" smtClean="0">
                              <a:solidFill>
                                <a:schemeClr val="bg1"/>
                              </a:solidFill>
                              <a:latin typeface="Cambria Math" panose="02040503050406030204" pitchFamily="18" charset="0"/>
                            </a:rPr>
                          </m:ctrlPr>
                        </m:dPr>
                        <m:e>
                          <m:eqArr>
                            <m:eqArrPr>
                              <m:ctrlPr>
                                <a:rPr lang="en-US" sz="4000" i="1">
                                  <a:solidFill>
                                    <a:schemeClr val="bg1"/>
                                  </a:solidFill>
                                  <a:latin typeface="Cambria Math" panose="02040503050406030204" pitchFamily="18" charset="0"/>
                                </a:rPr>
                              </m:ctrlPr>
                            </m:eqArrPr>
                            <m:e>
                              <m:m>
                                <m:mPr>
                                  <m:mcs>
                                    <m:mc>
                                      <m:mcPr>
                                        <m:count m:val="2"/>
                                        <m:mcJc m:val="center"/>
                                      </m:mcPr>
                                    </m:mc>
                                  </m:mcs>
                                  <m:ctrlPr>
                                    <a:rPr lang="en-US" sz="4000" i="1">
                                      <a:solidFill>
                                        <a:schemeClr val="bg1"/>
                                      </a:solidFill>
                                      <a:latin typeface="Cambria Math" panose="02040503050406030204" pitchFamily="18" charset="0"/>
                                    </a:rPr>
                                  </m:ctrlPr>
                                </m:mP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11</m:t>
                                        </m:r>
                                      </m:sub>
                                    </m:sSub>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m:t>
                                        </m:r>
                                        <m:r>
                                          <a:rPr lang="en-GB" sz="4000" b="0" i="1" smtClean="0">
                                            <a:solidFill>
                                              <a:schemeClr val="bg1"/>
                                            </a:solidFill>
                                            <a:latin typeface="Cambria Math" panose="02040503050406030204" pitchFamily="18" charset="0"/>
                                          </a:rPr>
                                          <m:t>2</m:t>
                                        </m:r>
                                      </m:sub>
                                    </m:sSub>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r>
                                          <a:rPr lang="en-GB" sz="4000" i="1">
                                            <a:solidFill>
                                              <a:schemeClr val="bg1"/>
                                            </a:solidFill>
                                            <a:latin typeface="Cambria Math" panose="02040503050406030204" pitchFamily="18" charset="0"/>
                                          </a:rPr>
                                          <m:t>1</m:t>
                                        </m:r>
                                      </m:sub>
                                    </m:sSub>
                                  </m:e>
                                  <m:e>
                                    <m:sSub>
                                      <m:sSubPr>
                                        <m:ctrlPr>
                                          <a:rPr lang="en-GB" sz="4000" i="1" smtClean="0">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22</m:t>
                                        </m:r>
                                      </m:sub>
                                    </m:sSub>
                                  </m:e>
                                </m:mr>
                              </m:m>
                              <m:r>
                                <a:rPr lang="en-GB" sz="4000" i="1">
                                  <a:solidFill>
                                    <a:schemeClr val="bg1"/>
                                  </a:solidFill>
                                  <a:latin typeface="Cambria Math" panose="02040503050406030204" pitchFamily="18" charset="0"/>
                                </a:rPr>
                                <m:t>   </m:t>
                              </m:r>
                              <m:m>
                                <m:mPr>
                                  <m:mcs>
                                    <m:mc>
                                      <m:mcPr>
                                        <m:count m:val="2"/>
                                        <m:mcJc m:val="center"/>
                                      </m:mcPr>
                                    </m:mc>
                                  </m:mcs>
                                  <m:ctrlPr>
                                    <a:rPr lang="en-US" sz="4000" i="1">
                                      <a:solidFill>
                                        <a:schemeClr val="bg1"/>
                                      </a:solidFill>
                                      <a:latin typeface="Cambria Math" panose="02040503050406030204" pitchFamily="18" charset="0"/>
                                    </a:rPr>
                                  </m:ctrlPr>
                                </m:mPr>
                                <m:mr>
                                  <m:e>
                                    <m:r>
                                      <m:rPr>
                                        <m:brk m:alnAt="7"/>
                                      </m:rPr>
                                      <a:rPr lang="en-GB" sz="4000" b="0" i="1" smtClean="0">
                                        <a:solidFill>
                                          <a:schemeClr val="bg1"/>
                                        </a:solidFill>
                                        <a:latin typeface="Cambria Math" panose="02040503050406030204" pitchFamily="18" charset="0"/>
                                      </a:rPr>
                                      <m:t>.</m:t>
                                    </m:r>
                                    <m:r>
                                      <a:rPr lang="en-GB" sz="4000" b="0" i="1" smtClean="0">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i="1">
                                            <a:solidFill>
                                              <a:schemeClr val="bg1"/>
                                            </a:solidFill>
                                            <a:latin typeface="Cambria Math" panose="02040503050406030204" pitchFamily="18" charset="0"/>
                                          </a:rPr>
                                          <m:t>1</m:t>
                                        </m:r>
                                        <m:r>
                                          <a:rPr lang="en-GB" sz="4000" b="0" i="1" smtClean="0">
                                            <a:solidFill>
                                              <a:schemeClr val="bg1"/>
                                            </a:solidFill>
                                            <a:latin typeface="Cambria Math" panose="02040503050406030204" pitchFamily="18" charset="0"/>
                                          </a:rPr>
                                          <m:t>𝑛</m:t>
                                        </m:r>
                                      </m:sub>
                                    </m:sSub>
                                  </m:e>
                                </m:mr>
                                <m:mr>
                                  <m:e>
                                    <m:r>
                                      <a:rPr lang="en-GB" sz="4000" b="0" i="1" smtClean="0">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2</m:t>
                                        </m:r>
                                        <m:r>
                                          <a:rPr lang="en-GB" sz="4000" b="0" i="1" smtClean="0">
                                            <a:solidFill>
                                              <a:schemeClr val="bg1"/>
                                            </a:solidFill>
                                            <a:latin typeface="Cambria Math" panose="02040503050406030204" pitchFamily="18" charset="0"/>
                                          </a:rPr>
                                          <m:t>𝑛</m:t>
                                        </m:r>
                                      </m:sub>
                                    </m:sSub>
                                  </m:e>
                                </m:mr>
                              </m:m>
                            </m:e>
                            <m:e>
                              <m:m>
                                <m:mPr>
                                  <m:mcs>
                                    <m:mc>
                                      <m:mcPr>
                                        <m:count m:val="2"/>
                                        <m:mcJc m:val="center"/>
                                      </m:mcPr>
                                    </m:mc>
                                  </m:mcs>
                                  <m:ctrlPr>
                                    <a:rPr lang="en-US" sz="4000" i="1">
                                      <a:solidFill>
                                        <a:schemeClr val="bg1"/>
                                      </a:solidFill>
                                      <a:latin typeface="Cambria Math" panose="02040503050406030204" pitchFamily="18" charset="0"/>
                                    </a:rPr>
                                  </m:ctrlPr>
                                </m:mPr>
                                <m:mr>
                                  <m:e>
                                    <m:eqArr>
                                      <m:eqArrPr>
                                        <m:ctrlPr>
                                          <a:rPr lang="en-GB" sz="4000" b="0" i="1" smtClean="0">
                                            <a:solidFill>
                                              <a:schemeClr val="bg1"/>
                                            </a:solidFill>
                                            <a:latin typeface="Cambria Math" panose="02040503050406030204" pitchFamily="18" charset="0"/>
                                          </a:rPr>
                                        </m:ctrlPr>
                                      </m:eqArrPr>
                                      <m:e>
                                        <m:r>
                                          <a:rPr lang="en-GB" sz="4000" b="0" i="1" smtClean="0">
                                            <a:solidFill>
                                              <a:schemeClr val="bg1"/>
                                            </a:solidFill>
                                            <a:latin typeface="Cambria Math" panose="02040503050406030204" pitchFamily="18" charset="0"/>
                                          </a:rPr>
                                          <m:t>.</m:t>
                                        </m:r>
                                      </m:e>
                                      <m:e>
                                        <m:r>
                                          <a:rPr lang="en-GB" sz="4000" b="0" i="1" smtClean="0">
                                            <a:solidFill>
                                              <a:schemeClr val="bg1"/>
                                            </a:solidFill>
                                            <a:latin typeface="Cambria Math" panose="02040503050406030204" pitchFamily="18" charset="0"/>
                                          </a:rPr>
                                          <m:t>.</m:t>
                                        </m:r>
                                      </m:e>
                                    </m:eqArr>
                                  </m:e>
                                  <m:e>
                                    <m:eqArr>
                                      <m:eqArrPr>
                                        <m:ctrlPr>
                                          <a:rPr lang="en-GB" sz="4000" b="0" i="1" smtClean="0">
                                            <a:solidFill>
                                              <a:schemeClr val="bg1"/>
                                            </a:solidFill>
                                            <a:latin typeface="Cambria Math" panose="02040503050406030204" pitchFamily="18" charset="0"/>
                                          </a:rPr>
                                        </m:ctrlPr>
                                      </m:eqArrPr>
                                      <m:e>
                                        <m:r>
                                          <a:rPr lang="en-GB" sz="4000" b="0" i="1" smtClean="0">
                                            <a:solidFill>
                                              <a:schemeClr val="bg1"/>
                                            </a:solidFill>
                                            <a:latin typeface="Cambria Math" panose="02040503050406030204" pitchFamily="18" charset="0"/>
                                          </a:rPr>
                                          <m:t>.</m:t>
                                        </m:r>
                                      </m:e>
                                      <m:e>
                                        <m:r>
                                          <a:rPr lang="en-GB" sz="4000" b="0" i="1" smtClean="0">
                                            <a:solidFill>
                                              <a:schemeClr val="bg1"/>
                                            </a:solidFill>
                                            <a:latin typeface="Cambria Math" panose="02040503050406030204" pitchFamily="18" charset="0"/>
                                          </a:rPr>
                                          <m:t>.</m:t>
                                        </m:r>
                                      </m:e>
                                    </m:eqArr>
                                  </m:e>
                                </m:mr>
                                <m:mr>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𝑚</m:t>
                                        </m:r>
                                        <m:r>
                                          <a:rPr lang="en-GB" sz="4000" i="1">
                                            <a:solidFill>
                                              <a:schemeClr val="bg1"/>
                                            </a:solidFill>
                                            <a:latin typeface="Cambria Math" panose="02040503050406030204" pitchFamily="18" charset="0"/>
                                          </a:rPr>
                                          <m:t>1</m:t>
                                        </m:r>
                                      </m:sub>
                                    </m:sSub>
                                  </m:e>
                                  <m:e>
                                    <m:sSub>
                                      <m:sSubPr>
                                        <m:ctrlPr>
                                          <a:rPr lang="en-GB" sz="4000" i="1" smtClean="0">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𝑚</m:t>
                                        </m:r>
                                        <m:r>
                                          <a:rPr lang="en-GB" sz="4000" b="0" i="1" smtClean="0">
                                            <a:solidFill>
                                              <a:schemeClr val="bg1"/>
                                            </a:solidFill>
                                            <a:latin typeface="Cambria Math" panose="02040503050406030204" pitchFamily="18" charset="0"/>
                                          </a:rPr>
                                          <m:t>2</m:t>
                                        </m:r>
                                      </m:sub>
                                    </m:sSub>
                                  </m:e>
                                </m:mr>
                              </m:m>
                              <m:r>
                                <a:rPr lang="en-GB" sz="4000" i="1">
                                  <a:solidFill>
                                    <a:schemeClr val="bg1"/>
                                  </a:solidFill>
                                  <a:latin typeface="Cambria Math" panose="02040503050406030204" pitchFamily="18" charset="0"/>
                                </a:rPr>
                                <m:t>   </m:t>
                              </m:r>
                              <m:m>
                                <m:mPr>
                                  <m:mcs>
                                    <m:mc>
                                      <m:mcPr>
                                        <m:count m:val="2"/>
                                        <m:mcJc m:val="center"/>
                                      </m:mcPr>
                                    </m:mc>
                                  </m:mcs>
                                  <m:ctrlPr>
                                    <a:rPr lang="en-US" sz="4000" i="1" smtClean="0">
                                      <a:solidFill>
                                        <a:schemeClr val="bg1"/>
                                      </a:solidFill>
                                      <a:latin typeface="Cambria Math" panose="02040503050406030204" pitchFamily="18" charset="0"/>
                                    </a:rPr>
                                  </m:ctrlPr>
                                </m:mPr>
                                <m:mr>
                                  <m:e>
                                    <m:r>
                                      <m:rPr>
                                        <m:brk m:alnAt="7"/>
                                      </m:rPr>
                                      <a:rPr lang="en-GB" sz="4000" i="1">
                                        <a:solidFill>
                                          <a:schemeClr val="bg1"/>
                                        </a:solidFill>
                                        <a:latin typeface="Cambria Math" panose="02040503050406030204" pitchFamily="18" charset="0"/>
                                      </a:rPr>
                                      <m:t>.</m:t>
                                    </m:r>
                                    <m:r>
                                      <a:rPr lang="en-GB" sz="4000" i="1">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3</m:t>
                                        </m:r>
                                        <m:r>
                                          <a:rPr lang="en-GB" sz="4000" b="0" i="1" smtClean="0">
                                            <a:solidFill>
                                              <a:schemeClr val="bg1"/>
                                            </a:solidFill>
                                            <a:latin typeface="Cambria Math" panose="02040503050406030204" pitchFamily="18" charset="0"/>
                                          </a:rPr>
                                          <m:t>𝑛</m:t>
                                        </m:r>
                                      </m:sub>
                                    </m:sSub>
                                  </m:e>
                                </m:mr>
                                <m:mr>
                                  <m:e>
                                    <m:r>
                                      <a:rPr lang="en-GB" sz="4000" i="1">
                                        <a:solidFill>
                                          <a:schemeClr val="bg1"/>
                                        </a:solidFill>
                                        <a:latin typeface="Cambria Math" panose="02040503050406030204" pitchFamily="18" charset="0"/>
                                      </a:rPr>
                                      <m:t>..</m:t>
                                    </m:r>
                                  </m:e>
                                  <m:e>
                                    <m:sSub>
                                      <m:sSubPr>
                                        <m:ctrlPr>
                                          <a:rPr lang="en-GB" sz="4000" i="1">
                                            <a:solidFill>
                                              <a:schemeClr val="bg1"/>
                                            </a:solidFill>
                                            <a:latin typeface="Cambria Math" panose="02040503050406030204" pitchFamily="18" charset="0"/>
                                          </a:rPr>
                                        </m:ctrlPr>
                                      </m:sSubPr>
                                      <m:e>
                                        <m:r>
                                          <a:rPr lang="en-GB" sz="4000" i="1" smtClean="0">
                                            <a:solidFill>
                                              <a:schemeClr val="bg1"/>
                                            </a:solidFill>
                                            <a:latin typeface="Cambria Math" panose="02040503050406030204" pitchFamily="18" charset="0"/>
                                          </a:rPr>
                                          <m:t>𝑎</m:t>
                                        </m:r>
                                      </m:e>
                                      <m:sub>
                                        <m:r>
                                          <a:rPr lang="en-GB" sz="4000" b="0" i="1" smtClean="0">
                                            <a:solidFill>
                                              <a:schemeClr val="bg1"/>
                                            </a:solidFill>
                                            <a:latin typeface="Cambria Math" panose="02040503050406030204" pitchFamily="18" charset="0"/>
                                          </a:rPr>
                                          <m:t>𝑚𝑛</m:t>
                                        </m:r>
                                      </m:sub>
                                    </m:sSub>
                                  </m:e>
                                </m:mr>
                              </m:m>
                            </m:e>
                          </m:eqArr>
                        </m:e>
                      </m:d>
                    </m:oMath>
                  </m:oMathPara>
                </a14:m>
                <a:endParaRPr lang="en-GB" sz="4000" dirty="0">
                  <a:solidFill>
                    <a:schemeClr val="bg1"/>
                  </a:solidFill>
                </a:endParaRPr>
              </a:p>
              <a:p>
                <a:endParaRPr lang="en-US" sz="4000" dirty="0">
                  <a:solidFill>
                    <a:schemeClr val="bg1"/>
                  </a:solidFill>
                </a:endParaRPr>
              </a:p>
            </p:txBody>
          </p:sp>
        </mc:Choice>
        <mc:Fallback xmlns="">
          <p:sp>
            <p:nvSpPr>
              <p:cNvPr id="4" name="TextBox 3">
                <a:extLst>
                  <a:ext uri="{FF2B5EF4-FFF2-40B4-BE49-F238E27FC236}">
                    <a16:creationId xmlns:a16="http://schemas.microsoft.com/office/drawing/2014/main" id="{4D047736-1140-DB2D-7F47-838C6AAF7F6A}"/>
                  </a:ext>
                </a:extLst>
              </p:cNvPr>
              <p:cNvSpPr txBox="1">
                <a:spLocks noRot="1" noChangeAspect="1" noMove="1" noResize="1" noEditPoints="1" noAdjustHandles="1" noChangeArrowheads="1" noChangeShapeType="1" noTextEdit="1"/>
              </p:cNvSpPr>
              <p:nvPr/>
            </p:nvSpPr>
            <p:spPr>
              <a:xfrm>
                <a:off x="5463072" y="2216254"/>
                <a:ext cx="5985589" cy="2993063"/>
              </a:xfrm>
              <a:prstGeom prst="rect">
                <a:avLst/>
              </a:prstGeom>
              <a:blipFill>
                <a:blip r:embed="rId2"/>
                <a:stretch>
                  <a:fillRect l="-1483"/>
                </a:stretch>
              </a:blipFill>
            </p:spPr>
            <p:txBody>
              <a:bodyPr/>
              <a:lstStyle/>
              <a:p>
                <a:r>
                  <a:rPr lang="en-US">
                    <a:noFill/>
                  </a:rPr>
                  <a:t> </a:t>
                </a:r>
              </a:p>
            </p:txBody>
          </p:sp>
        </mc:Fallback>
      </mc:AlternateContent>
    </p:spTree>
    <p:extLst>
      <p:ext uri="{BB962C8B-B14F-4D97-AF65-F5344CB8AC3E}">
        <p14:creationId xmlns:p14="http://schemas.microsoft.com/office/powerpoint/2010/main" val="2094813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CA995-81D7-CBCE-EB7C-3873B6EBF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37075-66BD-1F40-A0CD-3DD26573E881}"/>
              </a:ext>
            </a:extLst>
          </p:cNvPr>
          <p:cNvSpPr>
            <a:spLocks noGrp="1"/>
          </p:cNvSpPr>
          <p:nvPr>
            <p:ph type="title"/>
          </p:nvPr>
        </p:nvSpPr>
        <p:spPr/>
        <p:txBody>
          <a:bodyPr/>
          <a:lstStyle/>
          <a:p>
            <a:r>
              <a:rPr lang="en-US" dirty="0"/>
              <a:t>Notation of Matrices</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249590B0-23CB-DA44-ABC5-FE21D05CDAD3}"/>
                  </a:ext>
                </a:extLst>
              </p:cNvPr>
              <p:cNvSpPr txBox="1">
                <a:spLocks/>
              </p:cNvSpPr>
              <p:nvPr/>
            </p:nvSpPr>
            <p:spPr>
              <a:xfrm>
                <a:off x="838200" y="2286869"/>
                <a:ext cx="4470918" cy="24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For example, </a:t>
                </a: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PH" sz="5000" i="1" smtClean="0">
                              <a:latin typeface="Cambria Math" panose="02040503050406030204" pitchFamily="18" charset="0"/>
                            </a:rPr>
                          </m:ctrlPr>
                        </m:sSubPr>
                        <m:e>
                          <m:r>
                            <a:rPr lang="en-GB" sz="5000" b="0" i="1" smtClean="0">
                              <a:latin typeface="Cambria Math" panose="02040503050406030204" pitchFamily="18" charset="0"/>
                            </a:rPr>
                            <m:t>𝐴</m:t>
                          </m:r>
                        </m:e>
                        <m:sub>
                          <m:r>
                            <a:rPr lang="en-GB" sz="5000" b="0" i="1" smtClean="0">
                              <a:latin typeface="Cambria Math" panose="02040503050406030204" pitchFamily="18" charset="0"/>
                            </a:rPr>
                            <m:t>11</m:t>
                          </m:r>
                        </m:sub>
                      </m:sSub>
                      <m:r>
                        <a:rPr lang="en-GB" sz="5000" b="0" i="1" smtClean="0">
                          <a:latin typeface="Cambria Math" panose="02040503050406030204" pitchFamily="18" charset="0"/>
                        </a:rPr>
                        <m:t>=1</m:t>
                      </m:r>
                    </m:oMath>
                  </m:oMathPara>
                </a14:m>
                <a:endParaRPr lang="en-PH" sz="5000" dirty="0"/>
              </a:p>
              <a:p>
                <a:pPr marL="0" indent="0">
                  <a:buNone/>
                </a:pPr>
                <a:endParaRPr lang="en-PH" sz="5000" dirty="0"/>
              </a:p>
              <a:p>
                <a:pPr marL="0" indent="0">
                  <a:buNone/>
                </a:pPr>
                <a14:m>
                  <m:oMathPara xmlns:m="http://schemas.openxmlformats.org/officeDocument/2006/math">
                    <m:oMathParaPr>
                      <m:jc m:val="centerGroup"/>
                    </m:oMathParaPr>
                    <m:oMath xmlns:m="http://schemas.openxmlformats.org/officeDocument/2006/math">
                      <m:sSub>
                        <m:sSubPr>
                          <m:ctrlPr>
                            <a:rPr lang="en-PH" sz="5000" i="1">
                              <a:latin typeface="Cambria Math" panose="02040503050406030204" pitchFamily="18" charset="0"/>
                            </a:rPr>
                          </m:ctrlPr>
                        </m:sSubPr>
                        <m:e>
                          <m:r>
                            <a:rPr lang="en-GB" sz="5000" i="1">
                              <a:latin typeface="Cambria Math" panose="02040503050406030204" pitchFamily="18" charset="0"/>
                            </a:rPr>
                            <m:t>𝐴</m:t>
                          </m:r>
                        </m:e>
                        <m:sub>
                          <m:r>
                            <a:rPr lang="en-GB" sz="5000" b="0" i="1" smtClean="0">
                              <a:latin typeface="Cambria Math" panose="02040503050406030204" pitchFamily="18" charset="0"/>
                            </a:rPr>
                            <m:t>2</m:t>
                          </m:r>
                          <m:r>
                            <a:rPr lang="en-GB" sz="5000" i="1">
                              <a:latin typeface="Cambria Math" panose="02040503050406030204" pitchFamily="18" charset="0"/>
                            </a:rPr>
                            <m:t>1</m:t>
                          </m:r>
                        </m:sub>
                      </m:sSub>
                      <m:r>
                        <a:rPr lang="en-GB" sz="5000" i="1">
                          <a:latin typeface="Cambria Math" panose="02040503050406030204" pitchFamily="18" charset="0"/>
                        </a:rPr>
                        <m:t>=</m:t>
                      </m:r>
                      <m:r>
                        <a:rPr lang="en-GB" sz="5000" b="0" i="1" smtClean="0">
                          <a:latin typeface="Cambria Math" panose="02040503050406030204" pitchFamily="18" charset="0"/>
                        </a:rPr>
                        <m:t>5</m:t>
                      </m:r>
                    </m:oMath>
                  </m:oMathPara>
                </a14:m>
                <a:endParaRPr lang="en-GB" sz="5000" dirty="0"/>
              </a:p>
              <a:p>
                <a:pPr marL="0" indent="0">
                  <a:buNone/>
                </a:pPr>
                <a:r>
                  <a:rPr lang="en-PH" dirty="0"/>
                  <a:t> </a:t>
                </a:r>
                <a:endParaRPr lang="en-US" dirty="0"/>
              </a:p>
            </p:txBody>
          </p:sp>
        </mc:Choice>
        <mc:Fallback xmlns="">
          <p:sp>
            <p:nvSpPr>
              <p:cNvPr id="22" name="Content Placeholder 2">
                <a:extLst>
                  <a:ext uri="{FF2B5EF4-FFF2-40B4-BE49-F238E27FC236}">
                    <a16:creationId xmlns:a16="http://schemas.microsoft.com/office/drawing/2014/main" id="{249590B0-23CB-DA44-ABC5-FE21D05CDAD3}"/>
                  </a:ext>
                </a:extLst>
              </p:cNvPr>
              <p:cNvSpPr txBox="1">
                <a:spLocks noRot="1" noChangeAspect="1" noMove="1" noResize="1" noEditPoints="1" noAdjustHandles="1" noChangeArrowheads="1" noChangeShapeType="1" noTextEdit="1"/>
              </p:cNvSpPr>
              <p:nvPr/>
            </p:nvSpPr>
            <p:spPr>
              <a:xfrm>
                <a:off x="838200" y="2286869"/>
                <a:ext cx="4470918" cy="2419200"/>
              </a:xfrm>
              <a:prstGeom prst="rect">
                <a:avLst/>
              </a:prstGeom>
              <a:blipFill>
                <a:blip r:embed="rId2"/>
                <a:stretch>
                  <a:fillRect l="-2833" t="-4712" b="-335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FB6C430-44A4-89CC-4E63-681BB2C2B672}"/>
                  </a:ext>
                </a:extLst>
              </p:cNvPr>
              <p:cNvSpPr txBox="1"/>
              <p:nvPr/>
            </p:nvSpPr>
            <p:spPr>
              <a:xfrm>
                <a:off x="5463072" y="3369577"/>
                <a:ext cx="6256177" cy="20524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5000" b="0" i="1" smtClean="0">
                          <a:solidFill>
                            <a:schemeClr val="bg1"/>
                          </a:solidFill>
                          <a:latin typeface="Cambria Math" panose="02040503050406030204" pitchFamily="18" charset="0"/>
                        </a:rPr>
                        <m:t>𝐴</m:t>
                      </m:r>
                      <m:r>
                        <a:rPr lang="en-GB" sz="5000" b="0" i="1" smtClean="0">
                          <a:solidFill>
                            <a:schemeClr val="bg1"/>
                          </a:solidFill>
                          <a:latin typeface="Cambria Math" panose="02040503050406030204" pitchFamily="18" charset="0"/>
                        </a:rPr>
                        <m:t>= </m:t>
                      </m:r>
                      <m:d>
                        <m:dPr>
                          <m:begChr m:val="["/>
                          <m:endChr m:val="]"/>
                          <m:ctrlPr>
                            <a:rPr lang="en-US" sz="5000" i="1" smtClean="0">
                              <a:solidFill>
                                <a:schemeClr val="bg1"/>
                              </a:solidFill>
                              <a:latin typeface="Cambria Math" panose="02040503050406030204" pitchFamily="18" charset="0"/>
                            </a:rPr>
                          </m:ctrlPr>
                        </m:dPr>
                        <m:e>
                          <m:m>
                            <m:mPr>
                              <m:mcs>
                                <m:mc>
                                  <m:mcPr>
                                    <m:count m:val="2"/>
                                    <m:mcJc m:val="center"/>
                                  </m:mcPr>
                                </m:mc>
                              </m:mcs>
                              <m:ctrlPr>
                                <a:rPr lang="en-US" sz="5000" i="1">
                                  <a:solidFill>
                                    <a:schemeClr val="bg1"/>
                                  </a:solidFill>
                                  <a:latin typeface="Cambria Math" panose="02040503050406030204" pitchFamily="18" charset="0"/>
                                </a:rPr>
                              </m:ctrlPr>
                            </m:mPr>
                            <m:mr>
                              <m:e>
                                <m:r>
                                  <a:rPr lang="en-GB" sz="5000" i="1">
                                    <a:solidFill>
                                      <a:schemeClr val="bg1"/>
                                    </a:solidFill>
                                    <a:latin typeface="Cambria Math" panose="02040503050406030204" pitchFamily="18" charset="0"/>
                                  </a:rPr>
                                  <m:t>1</m:t>
                                </m:r>
                              </m:e>
                              <m:e>
                                <m:r>
                                  <a:rPr lang="en-GB" sz="5000" i="1">
                                    <a:solidFill>
                                      <a:schemeClr val="bg1"/>
                                    </a:solidFill>
                                    <a:latin typeface="Cambria Math" panose="02040503050406030204" pitchFamily="18" charset="0"/>
                                  </a:rPr>
                                  <m:t>2</m:t>
                                </m:r>
                              </m:e>
                            </m:mr>
                            <m:mr>
                              <m:e>
                                <m:r>
                                  <a:rPr lang="en-GB" sz="5000" i="1">
                                    <a:solidFill>
                                      <a:schemeClr val="bg1"/>
                                    </a:solidFill>
                                    <a:latin typeface="Cambria Math" panose="02040503050406030204" pitchFamily="18" charset="0"/>
                                  </a:rPr>
                                  <m:t>5</m:t>
                                </m:r>
                              </m:e>
                              <m:e>
                                <m:r>
                                  <a:rPr lang="en-GB" sz="5000" i="1">
                                    <a:solidFill>
                                      <a:schemeClr val="bg1"/>
                                    </a:solidFill>
                                    <a:latin typeface="Cambria Math" panose="02040503050406030204" pitchFamily="18" charset="0"/>
                                  </a:rPr>
                                  <m:t>6</m:t>
                                </m:r>
                              </m:e>
                            </m:mr>
                          </m:m>
                          <m:r>
                            <a:rPr lang="en-GB" sz="5000" i="1">
                              <a:solidFill>
                                <a:schemeClr val="bg1"/>
                              </a:solidFill>
                              <a:latin typeface="Cambria Math" panose="02040503050406030204" pitchFamily="18" charset="0"/>
                            </a:rPr>
                            <m:t>  </m:t>
                          </m:r>
                          <m:r>
                            <a:rPr lang="en-GB" sz="5000" b="0" i="1" smtClean="0">
                              <a:solidFill>
                                <a:schemeClr val="bg1"/>
                              </a:solidFill>
                              <a:latin typeface="Cambria Math" panose="02040503050406030204" pitchFamily="18" charset="0"/>
                            </a:rPr>
                            <m:t>  </m:t>
                          </m:r>
                          <m:r>
                            <a:rPr lang="en-GB" sz="5000" i="1">
                              <a:solidFill>
                                <a:schemeClr val="bg1"/>
                              </a:solidFill>
                              <a:latin typeface="Cambria Math" panose="02040503050406030204" pitchFamily="18" charset="0"/>
                            </a:rPr>
                            <m:t> </m:t>
                          </m:r>
                          <m:m>
                            <m:mPr>
                              <m:mcs>
                                <m:mc>
                                  <m:mcPr>
                                    <m:count m:val="2"/>
                                    <m:mcJc m:val="center"/>
                                  </m:mcPr>
                                </m:mc>
                              </m:mcs>
                              <m:ctrlPr>
                                <a:rPr lang="en-US" sz="5000" i="1">
                                  <a:solidFill>
                                    <a:schemeClr val="bg1"/>
                                  </a:solidFill>
                                  <a:latin typeface="Cambria Math" panose="02040503050406030204" pitchFamily="18" charset="0"/>
                                </a:rPr>
                              </m:ctrlPr>
                            </m:mPr>
                            <m:mr>
                              <m:e>
                                <m:r>
                                  <m:rPr>
                                    <m:brk m:alnAt="7"/>
                                  </m:rPr>
                                  <a:rPr lang="en-GB" sz="5000" i="1">
                                    <a:solidFill>
                                      <a:schemeClr val="bg1"/>
                                    </a:solidFill>
                                    <a:latin typeface="Cambria Math" panose="02040503050406030204" pitchFamily="18" charset="0"/>
                                  </a:rPr>
                                  <m:t>3</m:t>
                                </m:r>
                              </m:e>
                              <m:e>
                                <m:r>
                                  <a:rPr lang="en-GB" sz="5000" i="1">
                                    <a:solidFill>
                                      <a:schemeClr val="bg1"/>
                                    </a:solidFill>
                                    <a:latin typeface="Cambria Math" panose="02040503050406030204" pitchFamily="18" charset="0"/>
                                  </a:rPr>
                                  <m:t>4</m:t>
                                </m:r>
                              </m:e>
                            </m:mr>
                            <m:mr>
                              <m:e>
                                <m:r>
                                  <a:rPr lang="en-GB" sz="5000" i="1">
                                    <a:solidFill>
                                      <a:schemeClr val="bg1"/>
                                    </a:solidFill>
                                    <a:latin typeface="Cambria Math" panose="02040503050406030204" pitchFamily="18" charset="0"/>
                                  </a:rPr>
                                  <m:t>7</m:t>
                                </m:r>
                              </m:e>
                              <m:e>
                                <m:r>
                                  <a:rPr lang="en-GB" sz="5000" i="1">
                                    <a:solidFill>
                                      <a:schemeClr val="bg1"/>
                                    </a:solidFill>
                                    <a:latin typeface="Cambria Math" panose="02040503050406030204" pitchFamily="18" charset="0"/>
                                  </a:rPr>
                                  <m:t>8</m:t>
                                </m:r>
                              </m:e>
                            </m:mr>
                          </m:m>
                        </m:e>
                      </m:d>
                    </m:oMath>
                  </m:oMathPara>
                </a14:m>
                <a:endParaRPr lang="en-GB" sz="5000" dirty="0">
                  <a:solidFill>
                    <a:schemeClr val="bg1"/>
                  </a:solidFill>
                </a:endParaRPr>
              </a:p>
              <a:p>
                <a:endParaRPr lang="en-US" sz="5000" dirty="0">
                  <a:solidFill>
                    <a:schemeClr val="bg1"/>
                  </a:solidFill>
                </a:endParaRPr>
              </a:p>
            </p:txBody>
          </p:sp>
        </mc:Choice>
        <mc:Fallback xmlns="">
          <p:sp>
            <p:nvSpPr>
              <p:cNvPr id="4" name="TextBox 3">
                <a:extLst>
                  <a:ext uri="{FF2B5EF4-FFF2-40B4-BE49-F238E27FC236}">
                    <a16:creationId xmlns:a16="http://schemas.microsoft.com/office/drawing/2014/main" id="{2FB6C430-44A4-89CC-4E63-681BB2C2B672}"/>
                  </a:ext>
                </a:extLst>
              </p:cNvPr>
              <p:cNvSpPr txBox="1">
                <a:spLocks noRot="1" noChangeAspect="1" noMove="1" noResize="1" noEditPoints="1" noAdjustHandles="1" noChangeArrowheads="1" noChangeShapeType="1" noTextEdit="1"/>
              </p:cNvSpPr>
              <p:nvPr/>
            </p:nvSpPr>
            <p:spPr>
              <a:xfrm>
                <a:off x="5463072" y="3369577"/>
                <a:ext cx="6256177" cy="2052485"/>
              </a:xfrm>
              <a:prstGeom prst="rect">
                <a:avLst/>
              </a:prstGeom>
              <a:blipFill>
                <a:blip r:embed="rId3"/>
                <a:stretch>
                  <a:fillRect t="-1235"/>
                </a:stretch>
              </a:blipFill>
            </p:spPr>
            <p:txBody>
              <a:bodyPr/>
              <a:lstStyle/>
              <a:p>
                <a:r>
                  <a:rPr lang="en-US">
                    <a:noFill/>
                  </a:rPr>
                  <a:t> </a:t>
                </a:r>
              </a:p>
            </p:txBody>
          </p:sp>
        </mc:Fallback>
      </mc:AlternateContent>
    </p:spTree>
    <p:extLst>
      <p:ext uri="{BB962C8B-B14F-4D97-AF65-F5344CB8AC3E}">
        <p14:creationId xmlns:p14="http://schemas.microsoft.com/office/powerpoint/2010/main" val="2611997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681DE-1BA6-55CA-B08B-8B94776F4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4DFD27-BFA2-DABF-3227-EFB3B6407B3D}"/>
              </a:ext>
            </a:extLst>
          </p:cNvPr>
          <p:cNvSpPr>
            <a:spLocks noGrp="1"/>
          </p:cNvSpPr>
          <p:nvPr>
            <p:ph type="title"/>
          </p:nvPr>
        </p:nvSpPr>
        <p:spPr/>
        <p:txBody>
          <a:bodyPr/>
          <a:lstStyle/>
          <a:p>
            <a:r>
              <a:rPr lang="en-US" dirty="0"/>
              <a:t>Order of a Matrix</a:t>
            </a:r>
          </a:p>
        </p:txBody>
      </p:sp>
      <p:sp>
        <p:nvSpPr>
          <p:cNvPr id="22" name="Content Placeholder 2">
            <a:extLst>
              <a:ext uri="{FF2B5EF4-FFF2-40B4-BE49-F238E27FC236}">
                <a16:creationId xmlns:a16="http://schemas.microsoft.com/office/drawing/2014/main" id="{B61E1F0B-DAC5-40D7-D828-AD57FC888617}"/>
              </a:ext>
            </a:extLst>
          </p:cNvPr>
          <p:cNvSpPr txBox="1">
            <a:spLocks/>
          </p:cNvSpPr>
          <p:nvPr/>
        </p:nvSpPr>
        <p:spPr>
          <a:xfrm>
            <a:off x="838200" y="2286869"/>
            <a:ext cx="3799637" cy="241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dirty="0"/>
              <a:t>The size of a matrix (which is known as the order of the matrix) is determined by the number of rows and columns in the matrix.</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BFF475-F135-076B-D495-D00D4A1A4AF1}"/>
                  </a:ext>
                </a:extLst>
              </p:cNvPr>
              <p:cNvSpPr txBox="1"/>
              <p:nvPr/>
            </p:nvSpPr>
            <p:spPr>
              <a:xfrm>
                <a:off x="5463072" y="2216254"/>
                <a:ext cx="5985589" cy="410497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0000" b="0" i="1" smtClean="0">
                          <a:solidFill>
                            <a:schemeClr val="bg1"/>
                          </a:solidFill>
                          <a:latin typeface="Cambria Math" panose="02040503050406030204" pitchFamily="18" charset="0"/>
                        </a:rPr>
                        <m:t> </m:t>
                      </m:r>
                      <m:d>
                        <m:dPr>
                          <m:begChr m:val="["/>
                          <m:endChr m:val="]"/>
                          <m:ctrlPr>
                            <a:rPr lang="en-GB" sz="10000" b="0" i="1" smtClean="0">
                              <a:solidFill>
                                <a:schemeClr val="bg1"/>
                              </a:solidFill>
                              <a:latin typeface="Cambria Math" panose="02040503050406030204" pitchFamily="18" charset="0"/>
                            </a:rPr>
                          </m:ctrlPr>
                        </m:dPr>
                        <m:e>
                          <m:m>
                            <m:mPr>
                              <m:mcs>
                                <m:mc>
                                  <m:mcPr>
                                    <m:count m:val="2"/>
                                    <m:mcJc m:val="center"/>
                                  </m:mcPr>
                                </m:mc>
                              </m:mcs>
                              <m:ctrlPr>
                                <a:rPr lang="en-GB" sz="10000" b="0" i="1" smtClean="0">
                                  <a:solidFill>
                                    <a:schemeClr val="bg1"/>
                                  </a:solidFill>
                                  <a:latin typeface="Cambria Math" panose="02040503050406030204" pitchFamily="18" charset="0"/>
                                </a:rPr>
                              </m:ctrlPr>
                            </m:mPr>
                            <m:mr>
                              <m:e>
                                <m:r>
                                  <m:rPr>
                                    <m:brk m:alnAt="7"/>
                                  </m:rPr>
                                  <a:rPr lang="en-GB" sz="10000" b="0" i="1" smtClean="0">
                                    <a:solidFill>
                                      <a:schemeClr val="bg1"/>
                                    </a:solidFill>
                                    <a:latin typeface="Cambria Math" panose="02040503050406030204" pitchFamily="18" charset="0"/>
                                  </a:rPr>
                                  <m:t>1</m:t>
                                </m:r>
                              </m:e>
                              <m:e>
                                <m:r>
                                  <a:rPr lang="en-GB" sz="10000" b="0" i="1" smtClean="0">
                                    <a:solidFill>
                                      <a:schemeClr val="bg1"/>
                                    </a:solidFill>
                                    <a:latin typeface="Cambria Math" panose="02040503050406030204" pitchFamily="18" charset="0"/>
                                  </a:rPr>
                                  <m:t>2</m:t>
                                </m:r>
                              </m:e>
                            </m:mr>
                            <m:mr>
                              <m:e>
                                <m:r>
                                  <a:rPr lang="en-GB" sz="10000" b="0" i="1" smtClean="0">
                                    <a:solidFill>
                                      <a:schemeClr val="bg1"/>
                                    </a:solidFill>
                                    <a:latin typeface="Cambria Math" panose="02040503050406030204" pitchFamily="18" charset="0"/>
                                  </a:rPr>
                                  <m:t>3</m:t>
                                </m:r>
                              </m:e>
                              <m:e>
                                <m:r>
                                  <a:rPr lang="en-GB" sz="10000" b="0" i="1" smtClean="0">
                                    <a:solidFill>
                                      <a:schemeClr val="bg1"/>
                                    </a:solidFill>
                                    <a:latin typeface="Cambria Math" panose="02040503050406030204" pitchFamily="18" charset="0"/>
                                  </a:rPr>
                                  <m:t>4</m:t>
                                </m:r>
                              </m:e>
                            </m:mr>
                          </m:m>
                        </m:e>
                      </m:d>
                    </m:oMath>
                  </m:oMathPara>
                </a14:m>
                <a:endParaRPr lang="en-GB" sz="10000" dirty="0">
                  <a:solidFill>
                    <a:schemeClr val="bg1"/>
                  </a:solidFill>
                </a:endParaRPr>
              </a:p>
              <a:p>
                <a:endParaRPr lang="en-US" sz="10000" dirty="0">
                  <a:solidFill>
                    <a:schemeClr val="bg1"/>
                  </a:solidFill>
                </a:endParaRPr>
              </a:p>
            </p:txBody>
          </p:sp>
        </mc:Choice>
        <mc:Fallback xmlns="">
          <p:sp>
            <p:nvSpPr>
              <p:cNvPr id="17" name="TextBox 16">
                <a:extLst>
                  <a:ext uri="{FF2B5EF4-FFF2-40B4-BE49-F238E27FC236}">
                    <a16:creationId xmlns:a16="http://schemas.microsoft.com/office/drawing/2014/main" id="{0ABFF475-F135-076B-D495-D00D4A1A4AF1}"/>
                  </a:ext>
                </a:extLst>
              </p:cNvPr>
              <p:cNvSpPr txBox="1">
                <a:spLocks noRot="1" noChangeAspect="1" noMove="1" noResize="1" noEditPoints="1" noAdjustHandles="1" noChangeArrowheads="1" noChangeShapeType="1" noTextEdit="1"/>
              </p:cNvSpPr>
              <p:nvPr/>
            </p:nvSpPr>
            <p:spPr>
              <a:xfrm>
                <a:off x="5463072" y="2216254"/>
                <a:ext cx="5985589" cy="4104970"/>
              </a:xfrm>
              <a:prstGeom prst="rect">
                <a:avLst/>
              </a:prstGeom>
              <a:blipFill>
                <a:blip r:embed="rId2"/>
                <a:stretch>
                  <a:fillRect t="-926"/>
                </a:stretch>
              </a:blipFill>
            </p:spPr>
            <p:txBody>
              <a:bodyPr/>
              <a:lstStyle/>
              <a:p>
                <a:r>
                  <a:rPr lang="en-US">
                    <a:noFill/>
                  </a:rPr>
                  <a:t> </a:t>
                </a:r>
              </a:p>
            </p:txBody>
          </p:sp>
        </mc:Fallback>
      </mc:AlternateContent>
      <p:sp>
        <p:nvSpPr>
          <p:cNvPr id="18" name="Left Brace 17">
            <a:extLst>
              <a:ext uri="{FF2B5EF4-FFF2-40B4-BE49-F238E27FC236}">
                <a16:creationId xmlns:a16="http://schemas.microsoft.com/office/drawing/2014/main" id="{9366DC86-C50C-403D-ACE4-B4D0D3027EA9}"/>
              </a:ext>
            </a:extLst>
          </p:cNvPr>
          <p:cNvSpPr/>
          <p:nvPr/>
        </p:nvSpPr>
        <p:spPr>
          <a:xfrm>
            <a:off x="6273281" y="2620181"/>
            <a:ext cx="444759" cy="1979810"/>
          </a:xfrm>
          <a:prstGeom prst="leftBrace">
            <a:avLst/>
          </a:prstGeom>
          <a:ln w="5715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425B82B8-568C-2FEC-E733-42936F60B55D}"/>
              </a:ext>
            </a:extLst>
          </p:cNvPr>
          <p:cNvSpPr/>
          <p:nvPr/>
        </p:nvSpPr>
        <p:spPr>
          <a:xfrm rot="16200000">
            <a:off x="8413101" y="4328814"/>
            <a:ext cx="444759" cy="1979810"/>
          </a:xfrm>
          <a:prstGeom prst="leftBrace">
            <a:avLst/>
          </a:prstGeom>
          <a:ln w="57150">
            <a:solidFill>
              <a:schemeClr val="bg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A8526D53-EC0A-9968-4E89-5DA6A9F8D52F}"/>
              </a:ext>
            </a:extLst>
          </p:cNvPr>
          <p:cNvSpPr txBox="1"/>
          <p:nvPr/>
        </p:nvSpPr>
        <p:spPr>
          <a:xfrm>
            <a:off x="8167339" y="5621572"/>
            <a:ext cx="1451038" cy="477054"/>
          </a:xfrm>
          <a:prstGeom prst="rect">
            <a:avLst/>
          </a:prstGeom>
          <a:noFill/>
        </p:spPr>
        <p:txBody>
          <a:bodyPr wrap="none" rtlCol="0">
            <a:spAutoFit/>
          </a:bodyPr>
          <a:lstStyle/>
          <a:p>
            <a:r>
              <a:rPr lang="en-US" sz="2500" dirty="0">
                <a:solidFill>
                  <a:schemeClr val="bg1"/>
                </a:solidFill>
              </a:rPr>
              <a:t>Columns</a:t>
            </a:r>
          </a:p>
        </p:txBody>
      </p:sp>
      <p:sp>
        <p:nvSpPr>
          <p:cNvPr id="21" name="TextBox 20">
            <a:extLst>
              <a:ext uri="{FF2B5EF4-FFF2-40B4-BE49-F238E27FC236}">
                <a16:creationId xmlns:a16="http://schemas.microsoft.com/office/drawing/2014/main" id="{96DA3E73-575F-1B49-3155-B852455878A3}"/>
              </a:ext>
            </a:extLst>
          </p:cNvPr>
          <p:cNvSpPr txBox="1"/>
          <p:nvPr/>
        </p:nvSpPr>
        <p:spPr>
          <a:xfrm>
            <a:off x="5312117" y="3371559"/>
            <a:ext cx="936282" cy="477054"/>
          </a:xfrm>
          <a:prstGeom prst="rect">
            <a:avLst/>
          </a:prstGeom>
          <a:noFill/>
        </p:spPr>
        <p:txBody>
          <a:bodyPr wrap="none" rtlCol="0">
            <a:spAutoFit/>
          </a:bodyPr>
          <a:lstStyle/>
          <a:p>
            <a:r>
              <a:rPr lang="en-US" sz="2500" dirty="0">
                <a:solidFill>
                  <a:schemeClr val="bg1"/>
                </a:solidFill>
              </a:rPr>
              <a:t>Rows</a:t>
            </a:r>
          </a:p>
        </p:txBody>
      </p:sp>
    </p:spTree>
    <p:extLst>
      <p:ext uri="{BB962C8B-B14F-4D97-AF65-F5344CB8AC3E}">
        <p14:creationId xmlns:p14="http://schemas.microsoft.com/office/powerpoint/2010/main" val="1416178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4570</TotalTime>
  <Words>1293</Words>
  <Application>Microsoft Macintosh PowerPoint</Application>
  <PresentationFormat>Widescreen</PresentationFormat>
  <Paragraphs>259</Paragraphs>
  <Slides>53</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Aptos</vt:lpstr>
      <vt:lpstr>Aptos Display</vt:lpstr>
      <vt:lpstr>Arial</vt:lpstr>
      <vt:lpstr>Cambria Math</vt:lpstr>
      <vt:lpstr>Wingdings</vt:lpstr>
      <vt:lpstr>Office Theme</vt:lpstr>
      <vt:lpstr>Matrices</vt:lpstr>
      <vt:lpstr>PowerPoint Presentation</vt:lpstr>
      <vt:lpstr>What are matrices?</vt:lpstr>
      <vt:lpstr>What are matrices?</vt:lpstr>
      <vt:lpstr>Notation of Matrices</vt:lpstr>
      <vt:lpstr>Notation of Matrices</vt:lpstr>
      <vt:lpstr>Notation of Matrices</vt:lpstr>
      <vt:lpstr>Notation of Matrices</vt:lpstr>
      <vt:lpstr>Order of a Matrix</vt:lpstr>
      <vt:lpstr>Order of a Matrix</vt:lpstr>
      <vt:lpstr>Order of a Matrix</vt:lpstr>
      <vt:lpstr>Order of a Matrix</vt:lpstr>
      <vt:lpstr>Adding Matrices</vt:lpstr>
      <vt:lpstr>Adding Matrices</vt:lpstr>
      <vt:lpstr>Adding Matrices</vt:lpstr>
      <vt:lpstr>Subtracting Matrices</vt:lpstr>
      <vt:lpstr>Subtracting Matrices</vt:lpstr>
      <vt:lpstr>Subtracting Matrices</vt:lpstr>
      <vt:lpstr>Scalar Multiplication</vt:lpstr>
      <vt:lpstr>Scalar Multiplication</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Multiplying Matrices</vt:lpstr>
      <vt:lpstr>Transpose of a Matrix</vt:lpstr>
      <vt:lpstr>Transpose of a Matrix</vt:lpstr>
      <vt:lpstr>Transpose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Elizer Jr. D. Ponio</cp:lastModifiedBy>
  <cp:revision>828</cp:revision>
  <dcterms:created xsi:type="dcterms:W3CDTF">2024-08-08T01:29:50Z</dcterms:created>
  <dcterms:modified xsi:type="dcterms:W3CDTF">2026-01-07T10:42:42Z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